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37e3cdb843c4a12" /><Relationship Type="http://schemas.openxmlformats.org/officeDocument/2006/relationships/extended-properties" Target="/docProps/app.xml" Id="R8932fac2bbfa4435" /><Relationship Type="http://schemas.openxmlformats.org/officeDocument/2006/relationships/officeDocument" Target="/ppt/presentation.xml" Id="R882a4322d879464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ffa9b97a27e4c8a"/>
  </p:sldMasterIdLst>
  <p:notesMasterIdLst>
    <p:notesMasterId xmlns:r="http://schemas.openxmlformats.org/officeDocument/2006/relationships" r:id="Rfc1b273de55f4d19"/>
  </p:notesMasterIdLst>
  <p:sldIdLst>
    <p:sldId xmlns:r="http://schemas.openxmlformats.org/officeDocument/2006/relationships" id="256" r:id="Rb5dd8261c1014d27"/>
    <p:sldId xmlns:r="http://schemas.openxmlformats.org/officeDocument/2006/relationships" id="257" r:id="R96bc5aced1594004"/>
    <p:sldId xmlns:r="http://schemas.openxmlformats.org/officeDocument/2006/relationships" id="258" r:id="Rc187132f271c4e01"/>
    <p:sldId xmlns:r="http://schemas.openxmlformats.org/officeDocument/2006/relationships" id="259" r:id="Rbc134c76c6324567"/>
    <p:sldId xmlns:r="http://schemas.openxmlformats.org/officeDocument/2006/relationships" id="260" r:id="R867e74a4ddc54fb7"/>
    <p:sldId xmlns:r="http://schemas.openxmlformats.org/officeDocument/2006/relationships" id="261" r:id="Rf1882fc0747e4f0a"/>
    <p:sldId xmlns:r="http://schemas.openxmlformats.org/officeDocument/2006/relationships" id="262" r:id="R57d9fcd66c044bbe"/>
    <p:sldId xmlns:r="http://schemas.openxmlformats.org/officeDocument/2006/relationships" id="263" r:id="R66aafccf09ff47e4"/>
    <p:sldId xmlns:r="http://schemas.openxmlformats.org/officeDocument/2006/relationships" id="264" r:id="R625ac8d40c0243f3"/>
    <p:sldId xmlns:r="http://schemas.openxmlformats.org/officeDocument/2006/relationships" id="265" r:id="R6712ff780b5e42f9"/>
    <p:sldId xmlns:r="http://schemas.openxmlformats.org/officeDocument/2006/relationships" id="266" r:id="R65d5162f0489477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a619156c38d4d9c" /><Relationship Type="http://schemas.openxmlformats.org/officeDocument/2006/relationships/slideMaster" Target="/ppt/slideMasters/slideMaster1.xml" Id="Reffa9b97a27e4c8a" /><Relationship Type="http://schemas.openxmlformats.org/officeDocument/2006/relationships/notesMaster" Target="/ppt/notesMasters/notesMaster1.xml" Id="Rfc1b273de55f4d19" /><Relationship Type="http://schemas.openxmlformats.org/officeDocument/2006/relationships/presProps" Target="/ppt/presProps.xml" Id="Rbcd35b10599446d2" /><Relationship Type="http://schemas.openxmlformats.org/officeDocument/2006/relationships/tableStyles" Target="/ppt/tableStyles.xml" Id="R7a1c6fa9c9ff4064" /><Relationship Type="http://schemas.openxmlformats.org/officeDocument/2006/relationships/slide" Target="/ppt/slides/slide1.xml" Id="Rb5dd8261c1014d27" /><Relationship Type="http://schemas.openxmlformats.org/officeDocument/2006/relationships/slide" Target="/ppt/slides/slide2.xml" Id="R96bc5aced1594004" /><Relationship Type="http://schemas.openxmlformats.org/officeDocument/2006/relationships/slide" Target="/ppt/slides/slide3.xml" Id="Rc187132f271c4e01" /><Relationship Type="http://schemas.openxmlformats.org/officeDocument/2006/relationships/slide" Target="/ppt/slides/slide4.xml" Id="Rbc134c76c6324567" /><Relationship Type="http://schemas.openxmlformats.org/officeDocument/2006/relationships/slide" Target="/ppt/slides/slide5.xml" Id="R867e74a4ddc54fb7" /><Relationship Type="http://schemas.openxmlformats.org/officeDocument/2006/relationships/slide" Target="/ppt/slides/slide6.xml" Id="Rf1882fc0747e4f0a" /><Relationship Type="http://schemas.openxmlformats.org/officeDocument/2006/relationships/slide" Target="/ppt/slides/slide7.xml" Id="R57d9fcd66c044bbe" /><Relationship Type="http://schemas.openxmlformats.org/officeDocument/2006/relationships/slide" Target="/ppt/slides/slide8.xml" Id="R66aafccf09ff47e4" /><Relationship Type="http://schemas.openxmlformats.org/officeDocument/2006/relationships/slide" Target="/ppt/slides/slide9.xml" Id="R625ac8d40c0243f3" /><Relationship Type="http://schemas.openxmlformats.org/officeDocument/2006/relationships/slide" Target="/ppt/slides/slide10.xml" Id="R6712ff780b5e42f9" /><Relationship Type="http://schemas.openxmlformats.org/officeDocument/2006/relationships/slide" Target="/ppt/slides/slide11.xml" Id="R65d5162f0489477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7cf9938c7c14a1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1652587e2ba4c80" /><Relationship Type="http://schemas.openxmlformats.org/officeDocument/2006/relationships/notesMaster" Target="/ppt/notesMasters/notesMaster1.xml" Id="R29559bf46141446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93e92d78e484ebc" /><Relationship Type="http://schemas.openxmlformats.org/officeDocument/2006/relationships/notesMaster" Target="/ppt/notesMasters/notesMaster1.xml" Id="R44d410514f7f43b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c87e25858a84c05" /><Relationship Type="http://schemas.openxmlformats.org/officeDocument/2006/relationships/notesMaster" Target="/ppt/notesMasters/notesMaster1.xml" Id="Rcc453446b315425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7ffc6c819f54616" /><Relationship Type="http://schemas.openxmlformats.org/officeDocument/2006/relationships/notesMaster" Target="/ppt/notesMasters/notesMaster1.xml" Id="Rdd81e9fd613d473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f4d675c5ea14e5c" /><Relationship Type="http://schemas.openxmlformats.org/officeDocument/2006/relationships/notesMaster" Target="/ppt/notesMasters/notesMaster1.xml" Id="R49e0d53801764c9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eef7ea05da34504" /><Relationship Type="http://schemas.openxmlformats.org/officeDocument/2006/relationships/notesMaster" Target="/ppt/notesMasters/notesMaster1.xml" Id="R0214b6395030491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217abede7484133" /><Relationship Type="http://schemas.openxmlformats.org/officeDocument/2006/relationships/notesMaster" Target="/ppt/notesMasters/notesMaster1.xml" Id="Ra856a297499c4ca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1d661ec54fb494a" /><Relationship Type="http://schemas.openxmlformats.org/officeDocument/2006/relationships/notesMaster" Target="/ppt/notesMasters/notesMaster1.xml" Id="Rf095b4b74e73432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c518682fda347e5" /><Relationship Type="http://schemas.openxmlformats.org/officeDocument/2006/relationships/notesMaster" Target="/ppt/notesMasters/notesMaster1.xml" Id="R66254b10542e48b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01e218d051c4d78" /><Relationship Type="http://schemas.openxmlformats.org/officeDocument/2006/relationships/notesMaster" Target="/ppt/notesMasters/notesMaster1.xml" Id="R8e752dd638e84a9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f4049c481f844ed" /><Relationship Type="http://schemas.openxmlformats.org/officeDocument/2006/relationships/notesMaster" Target="/ppt/notesMasters/notesMaster1.xml" Id="Rbdae4af915e74f3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f5358c996b84443" /><Relationship Type="http://schemas.openxmlformats.org/officeDocument/2006/relationships/image" Target="/ppt/media/image.png" Id="R25b9333f807641a1" /><Relationship Type="http://schemas.openxmlformats.org/officeDocument/2006/relationships/image" Target="/ppt/media/image2.png" Id="R8616397bb30f4cb1" /><Relationship Type="http://schemas.openxmlformats.org/officeDocument/2006/relationships/image" Target="/ppt/media/image.jpeg" Id="R716274e4bf094a6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f180fa85dd04ebb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25b9333f807641a1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8616397bb30f4cb1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6274e4bf094a6d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74fd7084c78470d" /><Relationship Type="http://schemas.openxmlformats.org/officeDocument/2006/relationships/slideLayout" Target="/ppt/slideLayouts/slideLayout1.xml" Id="Ree4136dee3154d9f" /><Relationship Type="http://schemas.openxmlformats.org/officeDocument/2006/relationships/slideLayout" Target="/ppt/slideLayouts/slideLayout2.xml" Id="R5fff9ef43ff94785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e4136dee3154d9f"/>
    <p:sldLayoutId xmlns:r="http://schemas.openxmlformats.org/officeDocument/2006/relationships" id="2147483650" r:id="R5fff9ef43ff94785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1287946671446c2" /><Relationship Type="http://schemas.openxmlformats.org/officeDocument/2006/relationships/notesSlide" Target="/ppt/notesSlides/notesSlide1.xml" Id="R443cf6a53e444b7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05115d978af4232" /><Relationship Type="http://schemas.openxmlformats.org/officeDocument/2006/relationships/notesSlide" Target="/ppt/notesSlides/notesSlide2.xml" Id="R84c2d61c296148b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d6b74275bbd4be0" /><Relationship Type="http://schemas.openxmlformats.org/officeDocument/2006/relationships/notesSlide" Target="/ppt/notesSlides/notesSlide3.xml" Id="Rbbe6983d703f496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d7368161bf14915" /><Relationship Type="http://schemas.openxmlformats.org/officeDocument/2006/relationships/notesSlide" Target="/ppt/notesSlides/notesSlide4.xml" Id="R6cb0a46369ee48b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ecd0a99acf244d0" /><Relationship Type="http://schemas.openxmlformats.org/officeDocument/2006/relationships/notesSlide" Target="/ppt/notesSlides/notesSlide5.xml" Id="Re642693bb4a5452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d79c2e971454559" /><Relationship Type="http://schemas.openxmlformats.org/officeDocument/2006/relationships/notesSlide" Target="/ppt/notesSlides/notesSlide6.xml" Id="Rd90cd1de1ecb476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a3ce19816b34c2c" /><Relationship Type="http://schemas.openxmlformats.org/officeDocument/2006/relationships/notesSlide" Target="/ppt/notesSlides/notesSlide7.xml" Id="Rf287756d2c6047c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807a046f8bb4738" /><Relationship Type="http://schemas.openxmlformats.org/officeDocument/2006/relationships/notesSlide" Target="/ppt/notesSlides/notesSlide8.xml" Id="R50b7dd3fd49a4fa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988582611a7495b" /><Relationship Type="http://schemas.openxmlformats.org/officeDocument/2006/relationships/notesSlide" Target="/ppt/notesSlides/notesSlide9.xml" Id="R813cb2d27c13423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c8147ba5ff64914" /><Relationship Type="http://schemas.openxmlformats.org/officeDocument/2006/relationships/notesSlide" Target="/ppt/notesSlides/notesSlide10.xml" Id="Rae7b62b3b8ad47d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21fc4189e9848d7" /><Relationship Type="http://schemas.openxmlformats.org/officeDocument/2006/relationships/notesSlide" Target="/ppt/notesSlides/notesSlide11.xml" Id="R2d46aa990c71497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詩篇第111章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111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111:1  |  Psalms 111:1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你們要讚美耶和華！ 我要在正直人的大會中，並公會中， 一心稱謝耶和華。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Praise ye the LORD. I will praise the LORD with my whole heart, in the assembly of the upright, and in the congregation.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111:2  |  Psalms 111:2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耶和華的作為本為大； 凡喜愛的都必考察。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works of the LORD are great, sought out of all them that have pleasure therein.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111:3  |  Psalms 111:3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他所行的是尊榮和威嚴； 他的公義存到永遠。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His work is honourable and glorious: and his righteousness endureth for ever.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111:4  |  Psalms 111:4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他行了奇事，使人記念； 耶和華有恩惠，有憐憫。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hath made his wonderful works to be remembered: the LORD is gracious and full of compassion.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111:5  |  Psalms 111:5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他賜糧食給敬畏他的人； 他必永遠記念他的約。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hath given meat unto them that fear him: he will ever be mindful of his covenant.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111:6  |  Psalms 111:6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他向百姓顯出大能的作為， 把外邦的地賜給他們為業。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hath shewed his people the power of his works, that he may give them the heritage of the heathen.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111:7  |  Psalms 111:7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他手所行的是誠實公平； 他的訓詞都是確實的，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works of his hands are verity and judgment; all his commandments are sure.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111:8  |  Psalms 111:8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是永永遠遠堅定的， 是按誠實正直設立的。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stand fast for ever and ever, and are done in truth and uprightness.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111:9  |  Psalms 111:9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他向百姓施行救贖， 命定他的約，直到永遠； 他的名聖而可畏。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sent redemption unto his people: he hath commanded his covenant for ever: holy and reverend is his name.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111:10  |  Psalms 111:10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敬畏耶和華是智慧的開端； 凡遵行[他命令]的是聰明人。 耶和華是永遠當讚美的！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fear of the LORD is the beginning of wisdom: a good understanding have all they that do his commandments: his praise endureth for ever.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2026-08-30T04:28:52.4310000Z</dcterms:created>
  <dcterms:modified xsi:type="dcterms:W3CDTF">2026-08-30T04:28:52.4310000Z</dcterms:modified>
</coreProperties>
</file>