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4090162b0e314aeb" /><Relationship Type="http://schemas.openxmlformats.org/officeDocument/2006/relationships/extended-properties" Target="/docProps/app.xml" Id="R1d66928a4e3343e6" /><Relationship Type="http://schemas.openxmlformats.org/officeDocument/2006/relationships/officeDocument" Target="/ppt/presentation.xml" Id="Rc286acf942cd4b34" /></Relationships>
</file>

<file path=ppt/presentation.xml><?xml version="1.0" encoding="utf-8"?>
<p:presentation xmlns:p="http://schemas.openxmlformats.org/presentationml/2006/main">
  <p:sldMasterIdLst>
    <p:sldMasterId xmlns:r="http://schemas.openxmlformats.org/officeDocument/2006/relationships" id="2147483648" r:id="R32cdbd035a2f430c"/>
  </p:sldMasterIdLst>
  <p:notesMasterIdLst>
    <p:notesMasterId xmlns:r="http://schemas.openxmlformats.org/officeDocument/2006/relationships" r:id="Ra8bfd52d47894b99"/>
  </p:notesMasterIdLst>
  <p:sldIdLst>
    <p:sldId xmlns:r="http://schemas.openxmlformats.org/officeDocument/2006/relationships" id="256" r:id="Rf0a39d6b50c848cc"/>
    <p:sldId xmlns:r="http://schemas.openxmlformats.org/officeDocument/2006/relationships" id="257" r:id="R107a2bbcb8ce4bd5"/>
    <p:sldId xmlns:r="http://schemas.openxmlformats.org/officeDocument/2006/relationships" id="258" r:id="Rdc8434c565e84c24"/>
    <p:sldId xmlns:r="http://schemas.openxmlformats.org/officeDocument/2006/relationships" id="259" r:id="R8bd9b9c4b3714950"/>
    <p:sldId xmlns:r="http://schemas.openxmlformats.org/officeDocument/2006/relationships" id="260" r:id="Rcc083eb38dda4318"/>
    <p:sldId xmlns:r="http://schemas.openxmlformats.org/officeDocument/2006/relationships" id="261" r:id="Ra1c97f9ab4cc4672"/>
    <p:sldId xmlns:r="http://schemas.openxmlformats.org/officeDocument/2006/relationships" id="262" r:id="Re42d26c3af874717"/>
    <p:sldId xmlns:r="http://schemas.openxmlformats.org/officeDocument/2006/relationships" id="263" r:id="R4e5659fb7859486e"/>
    <p:sldId xmlns:r="http://schemas.openxmlformats.org/officeDocument/2006/relationships" id="264" r:id="R0ce154993936459e"/>
    <p:sldId xmlns:r="http://schemas.openxmlformats.org/officeDocument/2006/relationships" id="265" r:id="R5b474bcf5d774c84"/>
    <p:sldId xmlns:r="http://schemas.openxmlformats.org/officeDocument/2006/relationships" id="266" r:id="Rb1487b56dde54458"/>
    <p:sldId xmlns:r="http://schemas.openxmlformats.org/officeDocument/2006/relationships" id="267" r:id="R17040cb958f74b22"/>
    <p:sldId xmlns:r="http://schemas.openxmlformats.org/officeDocument/2006/relationships" id="268" r:id="R19a94970392c40cf"/>
    <p:sldId xmlns:r="http://schemas.openxmlformats.org/officeDocument/2006/relationships" id="269" r:id="Rb0c2e5eeed19450c"/>
    <p:sldId xmlns:r="http://schemas.openxmlformats.org/officeDocument/2006/relationships" id="270" r:id="R8d5c1f57b2184e8d"/>
    <p:sldId xmlns:r="http://schemas.openxmlformats.org/officeDocument/2006/relationships" id="271" r:id="R527d61f70cc042a9"/>
    <p:sldId xmlns:r="http://schemas.openxmlformats.org/officeDocument/2006/relationships" id="272" r:id="R690d81b57e944f54"/>
    <p:sldId xmlns:r="http://schemas.openxmlformats.org/officeDocument/2006/relationships" id="273" r:id="Rdd65cb1a92264b02"/>
    <p:sldId xmlns:r="http://schemas.openxmlformats.org/officeDocument/2006/relationships" id="274" r:id="R9d583868de294527"/>
    <p:sldId xmlns:r="http://schemas.openxmlformats.org/officeDocument/2006/relationships" id="275" r:id="R2e8610af5ab3429f"/>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2b6da9d9f26645cb" /><Relationship Type="http://schemas.openxmlformats.org/officeDocument/2006/relationships/slideMaster" Target="/ppt/slideMasters/slideMaster1.xml" Id="R32cdbd035a2f430c" /><Relationship Type="http://schemas.openxmlformats.org/officeDocument/2006/relationships/notesMaster" Target="/ppt/notesMasters/notesMaster1.xml" Id="Ra8bfd52d47894b99" /><Relationship Type="http://schemas.openxmlformats.org/officeDocument/2006/relationships/presProps" Target="/ppt/presProps.xml" Id="R58d40605a17e4a61" /><Relationship Type="http://schemas.openxmlformats.org/officeDocument/2006/relationships/tableStyles" Target="/ppt/tableStyles.xml" Id="R49599a32c589429a" /><Relationship Type="http://schemas.openxmlformats.org/officeDocument/2006/relationships/slide" Target="/ppt/slides/slide1.xml" Id="Rf0a39d6b50c848cc" /><Relationship Type="http://schemas.openxmlformats.org/officeDocument/2006/relationships/slide" Target="/ppt/slides/slide2.xml" Id="R107a2bbcb8ce4bd5" /><Relationship Type="http://schemas.openxmlformats.org/officeDocument/2006/relationships/slide" Target="/ppt/slides/slide3.xml" Id="Rdc8434c565e84c24" /><Relationship Type="http://schemas.openxmlformats.org/officeDocument/2006/relationships/slide" Target="/ppt/slides/slide4.xml" Id="R8bd9b9c4b3714950" /><Relationship Type="http://schemas.openxmlformats.org/officeDocument/2006/relationships/slide" Target="/ppt/slides/slide5.xml" Id="Rcc083eb38dda4318" /><Relationship Type="http://schemas.openxmlformats.org/officeDocument/2006/relationships/slide" Target="/ppt/slides/slide6.xml" Id="Ra1c97f9ab4cc4672" /><Relationship Type="http://schemas.openxmlformats.org/officeDocument/2006/relationships/slide" Target="/ppt/slides/slide7.xml" Id="Re42d26c3af874717" /><Relationship Type="http://schemas.openxmlformats.org/officeDocument/2006/relationships/slide" Target="/ppt/slides/slide8.xml" Id="R4e5659fb7859486e" /><Relationship Type="http://schemas.openxmlformats.org/officeDocument/2006/relationships/slide" Target="/ppt/slides/slide9.xml" Id="R0ce154993936459e" /><Relationship Type="http://schemas.openxmlformats.org/officeDocument/2006/relationships/slide" Target="/ppt/slides/slide10.xml" Id="R5b474bcf5d774c84" /><Relationship Type="http://schemas.openxmlformats.org/officeDocument/2006/relationships/slide" Target="/ppt/slides/slide11.xml" Id="Rb1487b56dde54458" /><Relationship Type="http://schemas.openxmlformats.org/officeDocument/2006/relationships/slide" Target="/ppt/slides/slide12.xml" Id="R17040cb958f74b22" /><Relationship Type="http://schemas.openxmlformats.org/officeDocument/2006/relationships/slide" Target="/ppt/slides/slide13.xml" Id="R19a94970392c40cf" /><Relationship Type="http://schemas.openxmlformats.org/officeDocument/2006/relationships/slide" Target="/ppt/slides/slide14.xml" Id="Rb0c2e5eeed19450c" /><Relationship Type="http://schemas.openxmlformats.org/officeDocument/2006/relationships/slide" Target="/ppt/slides/slide15.xml" Id="R8d5c1f57b2184e8d" /><Relationship Type="http://schemas.openxmlformats.org/officeDocument/2006/relationships/slide" Target="/ppt/slides/slide16.xml" Id="R527d61f70cc042a9" /><Relationship Type="http://schemas.openxmlformats.org/officeDocument/2006/relationships/slide" Target="/ppt/slides/slide17.xml" Id="R690d81b57e944f54" /><Relationship Type="http://schemas.openxmlformats.org/officeDocument/2006/relationships/slide" Target="/ppt/slides/slide18.xml" Id="Rdd65cb1a92264b02" /><Relationship Type="http://schemas.openxmlformats.org/officeDocument/2006/relationships/slide" Target="/ppt/slides/slide19.xml" Id="R9d583868de294527" /><Relationship Type="http://schemas.openxmlformats.org/officeDocument/2006/relationships/slide" Target="/ppt/slides/slide20.xml" Id="R2e8610af5ab3429f"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72d1b060259746d3"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a268454ee1984ac4" /><Relationship Type="http://schemas.openxmlformats.org/officeDocument/2006/relationships/notesMaster" Target="/ppt/notesMasters/notesMaster1.xml" Id="R4d2f839811dc4b13" /></Relationships>
</file>

<file path=ppt/notesSlides/_rels/notesSlide2.xml.rels>&#65279;<?xml version="1.0" encoding="utf-8"?><Relationships xmlns="http://schemas.openxmlformats.org/package/2006/relationships"><Relationship Type="http://schemas.openxmlformats.org/officeDocument/2006/relationships/slide" Target="/ppt/slides/slide2.xml" Id="R3d9b42479829483d" /><Relationship Type="http://schemas.openxmlformats.org/officeDocument/2006/relationships/notesMaster" Target="/ppt/notesMasters/notesMaster1.xml" Id="R23ab2776a92a4cd0" /></Relationships>
</file>

<file path=ppt/notesSlides/_rels/notesSlide3.xml.rels>&#65279;<?xml version="1.0" encoding="utf-8"?><Relationships xmlns="http://schemas.openxmlformats.org/package/2006/relationships"><Relationship Type="http://schemas.openxmlformats.org/officeDocument/2006/relationships/slide" Target="/ppt/slides/slide3.xml" Id="Rf91a3271336943ad" /><Relationship Type="http://schemas.openxmlformats.org/officeDocument/2006/relationships/notesMaster" Target="/ppt/notesMasters/notesMaster1.xml" Id="Rd2f512c0778444c8" /></Relationships>
</file>

<file path=ppt/notesSlides/_rels/notesSlide4.xml.rels>&#65279;<?xml version="1.0" encoding="utf-8"?><Relationships xmlns="http://schemas.openxmlformats.org/package/2006/relationships"><Relationship Type="http://schemas.openxmlformats.org/officeDocument/2006/relationships/slide" Target="/ppt/slides/slide4.xml" Id="R63b21feefc584b85" /><Relationship Type="http://schemas.openxmlformats.org/officeDocument/2006/relationships/notesMaster" Target="/ppt/notesMasters/notesMaster1.xml" Id="Re750726ac86f4706" /></Relationships>
</file>

<file path=ppt/notesSlides/_rels/notesSlide5.xml.rels>&#65279;<?xml version="1.0" encoding="utf-8"?><Relationships xmlns="http://schemas.openxmlformats.org/package/2006/relationships"><Relationship Type="http://schemas.openxmlformats.org/officeDocument/2006/relationships/slide" Target="/ppt/slides/slide5.xml" Id="R0e60436ccea24e7b" /><Relationship Type="http://schemas.openxmlformats.org/officeDocument/2006/relationships/notesMaster" Target="/ppt/notesMasters/notesMaster1.xml" Id="R5913321950f140ad" /></Relationships>
</file>

<file path=ppt/notesSlides/_rels/notesSlide6.xml.rels>&#65279;<?xml version="1.0" encoding="utf-8"?><Relationships xmlns="http://schemas.openxmlformats.org/package/2006/relationships"><Relationship Type="http://schemas.openxmlformats.org/officeDocument/2006/relationships/slide" Target="/ppt/slides/slide6.xml" Id="R4a74baa21fc44380" /><Relationship Type="http://schemas.openxmlformats.org/officeDocument/2006/relationships/notesMaster" Target="/ppt/notesMasters/notesMaster1.xml" Id="Reae26e4efd684e79" /></Relationships>
</file>

<file path=ppt/notesSlides/_rels/notesSlide7.xml.rels>&#65279;<?xml version="1.0" encoding="utf-8"?><Relationships xmlns="http://schemas.openxmlformats.org/package/2006/relationships"><Relationship Type="http://schemas.openxmlformats.org/officeDocument/2006/relationships/slide" Target="/ppt/slides/slide7.xml" Id="R576a387cc9184063" /><Relationship Type="http://schemas.openxmlformats.org/officeDocument/2006/relationships/notesMaster" Target="/ppt/notesMasters/notesMaster1.xml" Id="R05c015c833184fcf" /></Relationships>
</file>

<file path=ppt/notesSlides/_rels/notesSlide8.xml.rels>&#65279;<?xml version="1.0" encoding="utf-8"?><Relationships xmlns="http://schemas.openxmlformats.org/package/2006/relationships"><Relationship Type="http://schemas.openxmlformats.org/officeDocument/2006/relationships/slide" Target="/ppt/slides/slide8.xml" Id="R766952d11732420a" /><Relationship Type="http://schemas.openxmlformats.org/officeDocument/2006/relationships/notesMaster" Target="/ppt/notesMasters/notesMaster1.xml" Id="Ra388e32882294364" /></Relationships>
</file>

<file path=ppt/notesSlides/_rels/notesSlide9.xml.rels>&#65279;<?xml version="1.0" encoding="utf-8"?><Relationships xmlns="http://schemas.openxmlformats.org/package/2006/relationships"><Relationship Type="http://schemas.openxmlformats.org/officeDocument/2006/relationships/slide" Target="/ppt/slides/slide9.xml" Id="R7f5543db808d456a" /><Relationship Type="http://schemas.openxmlformats.org/officeDocument/2006/relationships/notesMaster" Target="/ppt/notesMasters/notesMaster1.xml" Id="R82be038a6a174ab4"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ab837800bfa1444a" /><Relationship Type="http://schemas.openxmlformats.org/officeDocument/2006/relationships/notesMaster" Target="/ppt/notesMasters/notesMaster1.xml" Id="Rfb537727cac64f57"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2c9afd5765aa47c4" /><Relationship Type="http://schemas.openxmlformats.org/officeDocument/2006/relationships/notesMaster" Target="/ppt/notesMasters/notesMaster1.xml" Id="Rd2c70b3667014123"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ca04ba6ab65b4baf" /><Relationship Type="http://schemas.openxmlformats.org/officeDocument/2006/relationships/notesMaster" Target="/ppt/notesMasters/notesMaster1.xml" Id="Ra1707f153d124cd3"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5ff1886d35794cea" /><Relationship Type="http://schemas.openxmlformats.org/officeDocument/2006/relationships/notesMaster" Target="/ppt/notesMasters/notesMaster1.xml" Id="R01566d3d77c947d3"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21a56ec14d2f41bb" /><Relationship Type="http://schemas.openxmlformats.org/officeDocument/2006/relationships/notesMaster" Target="/ppt/notesMasters/notesMaster1.xml" Id="Rc2cf38002ac2459b"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d8ad6a36511d4eea" /><Relationship Type="http://schemas.openxmlformats.org/officeDocument/2006/relationships/notesMaster" Target="/ppt/notesMasters/notesMaster1.xml" Id="R699e8858758445cf"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a117911e46d545e4" /><Relationship Type="http://schemas.openxmlformats.org/officeDocument/2006/relationships/notesMaster" Target="/ppt/notesMasters/notesMaster1.xml" Id="R2fc6894fd44742b5"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c9814efc4d09486e" /><Relationship Type="http://schemas.openxmlformats.org/officeDocument/2006/relationships/notesMaster" Target="/ppt/notesMasters/notesMaster1.xml" Id="R0993a73276cb42ae"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106d04d5e3704926" /><Relationship Type="http://schemas.openxmlformats.org/officeDocument/2006/relationships/notesMaster" Target="/ppt/notesMasters/notesMaster1.xml" Id="R75d049e903e0494b"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8d67f68318ac4766" /><Relationship Type="http://schemas.openxmlformats.org/officeDocument/2006/relationships/notesMaster" Target="/ppt/notesMasters/notesMaster1.xml" Id="Rab538b55072041b7"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b864389482514fd6" /><Relationship Type="http://schemas.openxmlformats.org/officeDocument/2006/relationships/notesMaster" Target="/ppt/notesMasters/notesMaster1.xml" Id="R733755ec47354afa"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d75e621508d64419" /><Relationship Type="http://schemas.openxmlformats.org/officeDocument/2006/relationships/image" Target="/ppt/media/image.png" Id="R1ee20fb68a064548" /><Relationship Type="http://schemas.openxmlformats.org/officeDocument/2006/relationships/image" Target="/ppt/media/image2.png" Id="R6021bfe728934ffa" /><Relationship Type="http://schemas.openxmlformats.org/officeDocument/2006/relationships/image" Target="/ppt/media/image.jpeg" Id="Ra708f6ec12634808"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c4c78cdb2b384838"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1ee20fb68a064548"/>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6021bfe728934ffa"/>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a708f6ec12634808"/>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0627abc90c2b46c5" /><Relationship Type="http://schemas.openxmlformats.org/officeDocument/2006/relationships/slideLayout" Target="/ppt/slideLayouts/slideLayout1.xml" Id="R02a58338204f40ec" /><Relationship Type="http://schemas.openxmlformats.org/officeDocument/2006/relationships/slideLayout" Target="/ppt/slideLayouts/slideLayout2.xml" Id="R278b9501ba7b4a35"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02a58338204f40ec"/>
    <p:sldLayoutId xmlns:r="http://schemas.openxmlformats.org/officeDocument/2006/relationships" id="2147483650" r:id="R278b9501ba7b4a35"/>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e984be01643d4009" /><Relationship Type="http://schemas.openxmlformats.org/officeDocument/2006/relationships/notesSlide" Target="/ppt/notesSlides/notesSlide1.xml" Id="R1938d9ab53c34b6c"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6b188d94d48a49fb" /><Relationship Type="http://schemas.openxmlformats.org/officeDocument/2006/relationships/notesSlide" Target="/ppt/notesSlides/notesSlide2.xml" Id="Rec70df4f29794f7e"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278d82dcd4224fce" /><Relationship Type="http://schemas.openxmlformats.org/officeDocument/2006/relationships/notesSlide" Target="/ppt/notesSlides/notesSlide3.xml" Id="R09278215e5874213"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c4aedade9ba942ed" /><Relationship Type="http://schemas.openxmlformats.org/officeDocument/2006/relationships/notesSlide" Target="/ppt/notesSlides/notesSlide4.xml" Id="R41da1d6568ab465b"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dc5acb4389414ba5" /><Relationship Type="http://schemas.openxmlformats.org/officeDocument/2006/relationships/notesSlide" Target="/ppt/notesSlides/notesSlide5.xml" Id="R778fab3a33d748eb"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1e2ecf4e3fb84c96" /><Relationship Type="http://schemas.openxmlformats.org/officeDocument/2006/relationships/notesSlide" Target="/ppt/notesSlides/notesSlide6.xml" Id="R56cf3fc76cb646da"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ca5f9c3268a34d3a" /><Relationship Type="http://schemas.openxmlformats.org/officeDocument/2006/relationships/notesSlide" Target="/ppt/notesSlides/notesSlide7.xml" Id="R75793df1b9eb434b"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83ab62e757024231" /><Relationship Type="http://schemas.openxmlformats.org/officeDocument/2006/relationships/notesSlide" Target="/ppt/notesSlides/notesSlide8.xml" Id="R293d8de093de4be6"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b02df62453594bc2" /><Relationship Type="http://schemas.openxmlformats.org/officeDocument/2006/relationships/notesSlide" Target="/ppt/notesSlides/notesSlide9.xml" Id="R7becc5af9e724d7a"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71723f772f354149" /><Relationship Type="http://schemas.openxmlformats.org/officeDocument/2006/relationships/notesSlide" Target="/ppt/notesSlides/notesSlide10.xml" Id="R3801790befa6467d"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f8d2e7cbea3f4515" /><Relationship Type="http://schemas.openxmlformats.org/officeDocument/2006/relationships/notesSlide" Target="/ppt/notesSlides/notesSlide11.xml" Id="R7902a409e3974f22"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82dcb066bda84a00" /><Relationship Type="http://schemas.openxmlformats.org/officeDocument/2006/relationships/notesSlide" Target="/ppt/notesSlides/notesSlide12.xml" Id="R3c655f0bf96e441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275b1ee160a14390" /><Relationship Type="http://schemas.openxmlformats.org/officeDocument/2006/relationships/notesSlide" Target="/ppt/notesSlides/notesSlide13.xml" Id="R06568f1a41df4646"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2f388722c2de4179" /><Relationship Type="http://schemas.openxmlformats.org/officeDocument/2006/relationships/notesSlide" Target="/ppt/notesSlides/notesSlide14.xml" Id="R123cd6ef085143b9"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d3a02ee17c3c4a42" /><Relationship Type="http://schemas.openxmlformats.org/officeDocument/2006/relationships/notesSlide" Target="/ppt/notesSlides/notesSlide15.xml" Id="R1e64809dec2246fc"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c410aa97621b40b4" /><Relationship Type="http://schemas.openxmlformats.org/officeDocument/2006/relationships/notesSlide" Target="/ppt/notesSlides/notesSlide16.xml" Id="R9e96776e06674f4b"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222e38673ec94894" /><Relationship Type="http://schemas.openxmlformats.org/officeDocument/2006/relationships/notesSlide" Target="/ppt/notesSlides/notesSlide17.xml" Id="Red069e433d66407f"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06366e96da9a4db1" /><Relationship Type="http://schemas.openxmlformats.org/officeDocument/2006/relationships/notesSlide" Target="/ppt/notesSlides/notesSlide18.xml" Id="R54d82d9ef19d41c2"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9ff39d491cf34335" /><Relationship Type="http://schemas.openxmlformats.org/officeDocument/2006/relationships/notesSlide" Target="/ppt/notesSlides/notesSlide19.xml" Id="Re6eb91f373b7471d"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61ab2cd8745d4078" /><Relationship Type="http://schemas.openxmlformats.org/officeDocument/2006/relationships/notesSlide" Target="/ppt/notesSlides/notesSlide20.xml" Id="R97c9cfdf99d746bb"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啟示錄第11章</a:t>
            </a:r>
          </a:p>
          <a:p xmlns:a="http://schemas.openxmlformats.org/drawingml/2006/main">
            <a:pPr algn="ctr">
              <a:buNone/>
            </a:pPr>
            <a:r>
              <a:rPr sz="2000">
                <a:solidFill>
                  <a:srgbClr val="FFFFFF"/>
                </a:solidFill>
                <a:latin typeface="Georgia"/>
                <a:ea typeface="Georgia"/>
                <a:cs typeface="Georgia"/>
              </a:rPr>
              <a:t>Revelation 11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11:1  |  Revelation 11:1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有一根葦子賜給我，當作量度的杖；且有話說：「起來！將神的殿和祭壇，並在殿中禮拜的人都量一量。</a:t>
            </a:r>
          </a:p>
          <a:p xmlns:a="http://schemas.openxmlformats.org/drawingml/2006/main">
            <a:pPr algn="ctr">
              <a:buNone/>
            </a:pPr>
            <a:r>
              <a:rPr sz="2100">
                <a:solidFill>
                  <a:srgbClr val="FFFFFF"/>
                </a:solidFill>
                <a:latin typeface="Georgia"/>
                <a:ea typeface="Georgia"/>
                <a:cs typeface="Georgia"/>
              </a:rPr>
              <a:t>And there was given me a reed like unto a rod: and the angel stood, saying, Rise, and measure the temple of God, and the altar, and them that worship therein.</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11:2  |  Revelation 11:2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只是殿外的院子要留下不用量，因為這是給了外邦人的；他們要踐踏聖城四十二個月。</a:t>
            </a:r>
          </a:p>
          <a:p xmlns:a="http://schemas.openxmlformats.org/drawingml/2006/main">
            <a:pPr algn="ctr">
              <a:buNone/>
            </a:pPr>
            <a:r>
              <a:rPr sz="2100">
                <a:solidFill>
                  <a:srgbClr val="FFFFFF"/>
                </a:solidFill>
                <a:latin typeface="Georgia"/>
                <a:ea typeface="Georgia"/>
                <a:cs typeface="Georgia"/>
              </a:rPr>
              <a:t>But the court which is without the temple leave out, and measure it not; for it is given unto the Gentiles: and the holy city shall they tread under foot forty and two months.</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11:3  |  Revelation 11:3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我要使我那兩個見證人，穿着毛衣，傳道一千二百六十天。」</a:t>
            </a:r>
          </a:p>
          <a:p xmlns:a="http://schemas.openxmlformats.org/drawingml/2006/main">
            <a:pPr algn="ctr">
              <a:buNone/>
            </a:pPr>
            <a:r>
              <a:rPr sz="2400">
                <a:solidFill>
                  <a:srgbClr val="FFFFFF"/>
                </a:solidFill>
                <a:latin typeface="Georgia"/>
                <a:ea typeface="Georgia"/>
                <a:cs typeface="Georgia"/>
              </a:rPr>
              <a:t>And I will give power unto my two witnesses, and they shall prophesy a thousand two hundred and threescore days, clothed in sackcloth.</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11:4  |  Revelation 11:4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他們就是那兩棵橄欖樹，兩個燈臺，立在世界之主面前的。</a:t>
            </a:r>
          </a:p>
          <a:p xmlns:a="http://schemas.openxmlformats.org/drawingml/2006/main">
            <a:pPr algn="ctr">
              <a:buNone/>
            </a:pPr>
            <a:r>
              <a:rPr sz="2400">
                <a:solidFill>
                  <a:srgbClr val="FFFFFF"/>
                </a:solidFill>
                <a:latin typeface="Georgia"/>
                <a:ea typeface="Georgia"/>
                <a:cs typeface="Georgia"/>
              </a:rPr>
              <a:t>These are the two olive trees, and the two candlesticks standing before the God of the earth.</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11:5  |  Revelation 11:5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若有人想要害他們，就有火從他們口中出來，燒滅仇敵。凡想要害他們的都必這樣被殺。</a:t>
            </a:r>
          </a:p>
          <a:p xmlns:a="http://schemas.openxmlformats.org/drawingml/2006/main">
            <a:pPr algn="ctr">
              <a:buNone/>
            </a:pPr>
            <a:r>
              <a:rPr sz="2100">
                <a:solidFill>
                  <a:srgbClr val="FFFFFF"/>
                </a:solidFill>
                <a:latin typeface="Georgia"/>
                <a:ea typeface="Georgia"/>
                <a:cs typeface="Georgia"/>
              </a:rPr>
              <a:t>And if any man will hurt them, fire proceedeth out of their mouth, and devoureth their enemies: and if any man will hurt them, he must in this manner be killed.</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11:6  |  Revelation 11:6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這二人有權柄，在他們傳道的日子叫天閉塞不下雨；又有權柄叫水變為血，並且能隨時隨意用各樣的災殃攻擊世界。</a:t>
            </a:r>
          </a:p>
          <a:p xmlns:a="http://schemas.openxmlformats.org/drawingml/2006/main">
            <a:pPr algn="ctr">
              <a:buNone/>
            </a:pPr>
            <a:r>
              <a:rPr sz="2100">
                <a:solidFill>
                  <a:srgbClr val="FFFFFF"/>
                </a:solidFill>
                <a:latin typeface="Georgia"/>
                <a:ea typeface="Georgia"/>
                <a:cs typeface="Georgia"/>
              </a:rPr>
              <a:t>These have power to shut heaven, that it rain not in the days of their prophecy: and have power over waters to turn them to blood, and to smite the earth with all plagues, as often as they will.</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11:7  |  Revelation 11:7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他們作完見證的時候，那從無底坑裏上來的獸必與他們交戰，並且得勝，把他們殺了。</a:t>
            </a:r>
          </a:p>
          <a:p xmlns:a="http://schemas.openxmlformats.org/drawingml/2006/main">
            <a:pPr algn="ctr">
              <a:buNone/>
            </a:pPr>
            <a:r>
              <a:rPr sz="2100">
                <a:solidFill>
                  <a:srgbClr val="FFFFFF"/>
                </a:solidFill>
                <a:latin typeface="Georgia"/>
                <a:ea typeface="Georgia"/>
                <a:cs typeface="Georgia"/>
              </a:rPr>
              <a:t>And when they shall have finished their testimony, the beast that ascendeth out of the bottomless pit shall make war against them, and shall overcome them, and kill them.</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11:8  |  Revelation 11:8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他們的屍首就倒在大城裏的街上；這城按着靈意叫所多瑪，又叫埃及，就是他們的主釘十字架之處。</a:t>
            </a:r>
          </a:p>
          <a:p xmlns:a="http://schemas.openxmlformats.org/drawingml/2006/main">
            <a:pPr algn="ctr">
              <a:buNone/>
            </a:pPr>
            <a:r>
              <a:rPr sz="2400">
                <a:solidFill>
                  <a:srgbClr val="FFFFFF"/>
                </a:solidFill>
                <a:latin typeface="Georgia"/>
                <a:ea typeface="Georgia"/>
                <a:cs typeface="Georgia"/>
              </a:rPr>
              <a:t>And their dead bodies shall lie in the street of the great city, which spiritually is called Sodom and Egypt, where also our Lord was crucified.</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11:9  |  Revelation 11:9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從各民、各族、各方、各國中，有人觀看他們的屍首三天半，又不許把屍首放在墳墓裏。</a:t>
            </a:r>
          </a:p>
          <a:p xmlns:a="http://schemas.openxmlformats.org/drawingml/2006/main">
            <a:pPr algn="ctr">
              <a:buNone/>
            </a:pPr>
            <a:r>
              <a:rPr sz="2100">
                <a:solidFill>
                  <a:srgbClr val="FFFFFF"/>
                </a:solidFill>
                <a:latin typeface="Georgia"/>
                <a:ea typeface="Georgia"/>
                <a:cs typeface="Georgia"/>
              </a:rPr>
              <a:t>And they of the people and kindreds and tongues and nations shall see their dead bodies three days and an half, and shall not suffer their dead bodies to be put in graves.</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11:10  |  Revelation 11:10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住在地上的人就為他們歡喜快樂，互相餽送禮物，因這兩位先知曾叫住在地上的人受痛苦。</a:t>
            </a:r>
          </a:p>
          <a:p xmlns:a="http://schemas.openxmlformats.org/drawingml/2006/main">
            <a:pPr algn="ctr">
              <a:buNone/>
            </a:pPr>
            <a:r>
              <a:rPr sz="2100">
                <a:solidFill>
                  <a:srgbClr val="FFFFFF"/>
                </a:solidFill>
                <a:latin typeface="Georgia"/>
                <a:ea typeface="Georgia"/>
                <a:cs typeface="Georgia"/>
              </a:rPr>
              <a:t>And they that dwell upon the earth shall rejoice over them, and make merry, and shall send gifts one to another; because these two prophets tormented them that dwelt on the earth.</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11:11  |  Revelation 11:11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過了這三天半，有生氣從神那裏進入他們裏面，他們就站起來；看見他們的人甚是害怕。</a:t>
            </a:r>
          </a:p>
          <a:p xmlns:a="http://schemas.openxmlformats.org/drawingml/2006/main">
            <a:pPr algn="ctr">
              <a:buNone/>
            </a:pPr>
            <a:r>
              <a:rPr sz="2100">
                <a:solidFill>
                  <a:srgbClr val="FFFFFF"/>
                </a:solidFill>
                <a:latin typeface="Georgia"/>
                <a:ea typeface="Georgia"/>
                <a:cs typeface="Georgia"/>
              </a:rPr>
              <a:t>And after three days and an half the Spirit of life from God entered into them, and they stood upon their feet; and great fear fell upon them which saw them.</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11:12  |  Revelation 11:12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兩位先知聽見有大聲音從天上來，對他們說：「上到這裏來。」他們就駕着雲上了天，他們的仇敵也看見了。</a:t>
            </a:r>
          </a:p>
          <a:p xmlns:a="http://schemas.openxmlformats.org/drawingml/2006/main">
            <a:pPr algn="ctr">
              <a:buNone/>
            </a:pPr>
            <a:r>
              <a:rPr sz="2100">
                <a:solidFill>
                  <a:srgbClr val="FFFFFF"/>
                </a:solidFill>
                <a:latin typeface="Georgia"/>
                <a:ea typeface="Georgia"/>
                <a:cs typeface="Georgia"/>
              </a:rPr>
              <a:t>And they heard a great voice from heaven saying unto them, Come up hither. And they ascended up to heaven in a cloud; and their enemies beheld them.</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11:13  |  Revelation 11:13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正在那時候，地大震動，城就倒塌了十分之一，因地震而死的有七千人；其餘的都恐懼，歸榮耀給天上的神。</a:t>
            </a:r>
          </a:p>
          <a:p xmlns:a="http://schemas.openxmlformats.org/drawingml/2006/main">
            <a:pPr algn="ctr">
              <a:buNone/>
            </a:pPr>
            <a:r>
              <a:rPr sz="2100">
                <a:solidFill>
                  <a:srgbClr val="FFFFFF"/>
                </a:solidFill>
                <a:latin typeface="Georgia"/>
                <a:ea typeface="Georgia"/>
                <a:cs typeface="Georgia"/>
              </a:rPr>
              <a:t>And the same hour was there a great earthquake, and the tenth part of the city fell, and in the earthquake were slain of men seven thousand: and the remnant were affrighted, and gave glory to the God of heaven.</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11:14  |  Revelation 11:14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第二樣災禍過去，第三樣災禍快到了。</a:t>
            </a:r>
          </a:p>
          <a:p xmlns:a="http://schemas.openxmlformats.org/drawingml/2006/main">
            <a:pPr algn="ctr">
              <a:buNone/>
            </a:pPr>
            <a:r>
              <a:rPr sz="2800">
                <a:solidFill>
                  <a:srgbClr val="FFFFFF"/>
                </a:solidFill>
                <a:latin typeface="Georgia"/>
                <a:ea typeface="Georgia"/>
                <a:cs typeface="Georgia"/>
              </a:rPr>
              <a:t>The second woe is past; and, behold, the third woe cometh quickly.</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11:15  |  Revelation 11:15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第七位天使吹號，天上就有大聲音說： 世上的國成了我主和主基督的國； 他要作王，直到永永遠遠。</a:t>
            </a:r>
          </a:p>
          <a:p xmlns:a="http://schemas.openxmlformats.org/drawingml/2006/main">
            <a:pPr algn="ctr">
              <a:buNone/>
            </a:pPr>
            <a:r>
              <a:rPr sz="2100">
                <a:solidFill>
                  <a:srgbClr val="FFFFFF"/>
                </a:solidFill>
                <a:latin typeface="Georgia"/>
                <a:ea typeface="Georgia"/>
                <a:cs typeface="Georgia"/>
              </a:rPr>
              <a:t>And the seventh angel sounded; and there were great voices in heaven, saying, The kingdoms of this world are become the kingdoms of our Lord, and of his Christ; and he shall reign for ever and ever.</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11:16  |  Revelation 11:16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在神面前，坐在自己位上的二十四位長老，就面伏於地，敬拜神，</a:t>
            </a:r>
          </a:p>
          <a:p xmlns:a="http://schemas.openxmlformats.org/drawingml/2006/main">
            <a:pPr algn="ctr">
              <a:buNone/>
            </a:pPr>
            <a:r>
              <a:rPr sz="2400">
                <a:solidFill>
                  <a:srgbClr val="FFFFFF"/>
                </a:solidFill>
                <a:latin typeface="Georgia"/>
                <a:ea typeface="Georgia"/>
                <a:cs typeface="Georgia"/>
              </a:rPr>
              <a:t>And the four and twenty elders, which sat before God on their seats, fell upon their faces, and worshipped God,</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11:17  |  Revelation 11:17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說： 昔在、今在的主神－ 全能者啊，我們感謝你！ 因你執掌大權作王了。</a:t>
            </a:r>
          </a:p>
          <a:p xmlns:a="http://schemas.openxmlformats.org/drawingml/2006/main">
            <a:pPr algn="ctr">
              <a:buNone/>
            </a:pPr>
            <a:r>
              <a:rPr sz="2100">
                <a:solidFill>
                  <a:srgbClr val="FFFFFF"/>
                </a:solidFill>
                <a:latin typeface="Georgia"/>
                <a:ea typeface="Georgia"/>
                <a:cs typeface="Georgia"/>
              </a:rPr>
              <a:t>Saying, We give thee thanks, O Lord God Almighty, which art, and wast, and art to come; because thou hast taken to thee thy great power, and hast reigned.</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11:18  |  Revelation 11:18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外邦發怒，你的忿怒也臨到了； 審判死人的時候也到了。 你的僕人眾先知和眾聖徒， 凡敬畏你名的人， 連大帶小得賞賜的時候也到了。 你敗壞那些敗壞世界之人的時候也就到了。</a:t>
            </a:r>
          </a:p>
          <a:p xmlns:a="http://schemas.openxmlformats.org/drawingml/2006/main">
            <a:pPr algn="ctr">
              <a:buNone/>
            </a:pPr>
            <a:r>
              <a:rPr sz="1800">
                <a:solidFill>
                  <a:srgbClr val="FFFFFF"/>
                </a:solidFill>
                <a:latin typeface="Georgia"/>
                <a:ea typeface="Georgia"/>
                <a:cs typeface="Georgia"/>
              </a:rPr>
              <a:t>And the nations were angry, and thy wrath is come, and the time of the dead, that they should be judged, and that thou shouldest give reward unto thy servants the prophets, and to the saints, and them that fear thy name, small and great; and shouldest destroy them which destroy the earth.</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11:19  |  Revelation 11:19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當時，神天上的殿開了，在他殿中現出他的約櫃。隨後有閃電、聲音、雷轟、地震、大雹。</a:t>
            </a:r>
          </a:p>
          <a:p xmlns:a="http://schemas.openxmlformats.org/drawingml/2006/main">
            <a:pPr algn="ctr">
              <a:buNone/>
            </a:pPr>
            <a:r>
              <a:rPr sz="2100">
                <a:solidFill>
                  <a:srgbClr val="FFFFFF"/>
                </a:solidFill>
                <a:latin typeface="Georgia"/>
                <a:ea typeface="Georgia"/>
                <a:cs typeface="Georgia"/>
              </a:rPr>
              <a:t>And the temple of God was opened in heaven, and there was seen in his temple the ark of his testament: and there were lightnings, and voices, and thunderings, and an earthquake, and great hail.</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2026-08-30T06:43:40.3340000Z</dcterms:created>
  <dcterms:modified xsi:type="dcterms:W3CDTF">2026-08-30T06:43:40.3340000Z</dcterms:modified>
</coreProperties>
</file>