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1e8b043e7ba45e7" /><Relationship Type="http://schemas.openxmlformats.org/officeDocument/2006/relationships/extended-properties" Target="/docProps/app.xml" Id="R8fcb6a1e29d64080" /><Relationship Type="http://schemas.openxmlformats.org/officeDocument/2006/relationships/officeDocument" Target="/ppt/presentation.xml" Id="Rec4aa57fda0f48a7" /></Relationships>
</file>

<file path=ppt/presentation.xml><?xml version="1.0" encoding="utf-8"?>
<p:presentation xmlns:p="http://schemas.openxmlformats.org/presentationml/2006/main">
  <p:sldMasterIdLst>
    <p:sldMasterId xmlns:r="http://schemas.openxmlformats.org/officeDocument/2006/relationships" id="2147483648" r:id="R2972be9e437f4653"/>
  </p:sldMasterIdLst>
  <p:notesMasterIdLst>
    <p:notesMasterId xmlns:r="http://schemas.openxmlformats.org/officeDocument/2006/relationships" r:id="R248896332f3149be"/>
  </p:notesMasterIdLst>
  <p:sldIdLst>
    <p:sldId xmlns:r="http://schemas.openxmlformats.org/officeDocument/2006/relationships" id="256" r:id="R05f7c383b2ee4298"/>
    <p:sldId xmlns:r="http://schemas.openxmlformats.org/officeDocument/2006/relationships" id="257" r:id="R37552873fbf34de7"/>
    <p:sldId xmlns:r="http://schemas.openxmlformats.org/officeDocument/2006/relationships" id="258" r:id="R902a2daa86eb4312"/>
    <p:sldId xmlns:r="http://schemas.openxmlformats.org/officeDocument/2006/relationships" id="259" r:id="Rc9dc928efef3462e"/>
    <p:sldId xmlns:r="http://schemas.openxmlformats.org/officeDocument/2006/relationships" id="260" r:id="R835e74b38cf24163"/>
    <p:sldId xmlns:r="http://schemas.openxmlformats.org/officeDocument/2006/relationships" id="261" r:id="Rc794901d8d6540be"/>
    <p:sldId xmlns:r="http://schemas.openxmlformats.org/officeDocument/2006/relationships" id="262" r:id="R7b04d941b9434ed6"/>
    <p:sldId xmlns:r="http://schemas.openxmlformats.org/officeDocument/2006/relationships" id="263" r:id="R698385da5b524e9d"/>
    <p:sldId xmlns:r="http://schemas.openxmlformats.org/officeDocument/2006/relationships" id="264" r:id="R1462996b65b44942"/>
    <p:sldId xmlns:r="http://schemas.openxmlformats.org/officeDocument/2006/relationships" id="265" r:id="R524e574c8068499d"/>
    <p:sldId xmlns:r="http://schemas.openxmlformats.org/officeDocument/2006/relationships" id="266" r:id="R1f67f658dd1840a3"/>
    <p:sldId xmlns:r="http://schemas.openxmlformats.org/officeDocument/2006/relationships" id="267" r:id="R5dbddb26489144bd"/>
    <p:sldId xmlns:r="http://schemas.openxmlformats.org/officeDocument/2006/relationships" id="268" r:id="Rb7b4d8c05aab4ed1"/>
    <p:sldId xmlns:r="http://schemas.openxmlformats.org/officeDocument/2006/relationships" id="269" r:id="R01b8b8f37e404603"/>
    <p:sldId xmlns:r="http://schemas.openxmlformats.org/officeDocument/2006/relationships" id="270" r:id="Rb19ea873c63741cc"/>
    <p:sldId xmlns:r="http://schemas.openxmlformats.org/officeDocument/2006/relationships" id="271" r:id="R18cae87366324853"/>
    <p:sldId xmlns:r="http://schemas.openxmlformats.org/officeDocument/2006/relationships" id="272" r:id="Rf0fe367299214237"/>
    <p:sldId xmlns:r="http://schemas.openxmlformats.org/officeDocument/2006/relationships" id="273" r:id="R21778e72de1f414d"/>
    <p:sldId xmlns:r="http://schemas.openxmlformats.org/officeDocument/2006/relationships" id="274" r:id="R03d4aae04348465f"/>
    <p:sldId xmlns:r="http://schemas.openxmlformats.org/officeDocument/2006/relationships" id="275" r:id="R05006aafa72b448d"/>
    <p:sldId xmlns:r="http://schemas.openxmlformats.org/officeDocument/2006/relationships" id="276" r:id="Rc54ab104716d4178"/>
    <p:sldId xmlns:r="http://schemas.openxmlformats.org/officeDocument/2006/relationships" id="277" r:id="R9b7be639ebd7454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c1d4d60c9fb43ab" /><Relationship Type="http://schemas.openxmlformats.org/officeDocument/2006/relationships/slideMaster" Target="/ppt/slideMasters/slideMaster1.xml" Id="R2972be9e437f4653" /><Relationship Type="http://schemas.openxmlformats.org/officeDocument/2006/relationships/notesMaster" Target="/ppt/notesMasters/notesMaster1.xml" Id="R248896332f3149be" /><Relationship Type="http://schemas.openxmlformats.org/officeDocument/2006/relationships/presProps" Target="/ppt/presProps.xml" Id="Rcee5fcc753814d8a" /><Relationship Type="http://schemas.openxmlformats.org/officeDocument/2006/relationships/tableStyles" Target="/ppt/tableStyles.xml" Id="R96dc17e0066d4553" /><Relationship Type="http://schemas.openxmlformats.org/officeDocument/2006/relationships/slide" Target="/ppt/slides/slide1.xml" Id="R05f7c383b2ee4298" /><Relationship Type="http://schemas.openxmlformats.org/officeDocument/2006/relationships/slide" Target="/ppt/slides/slide2.xml" Id="R37552873fbf34de7" /><Relationship Type="http://schemas.openxmlformats.org/officeDocument/2006/relationships/slide" Target="/ppt/slides/slide3.xml" Id="R902a2daa86eb4312" /><Relationship Type="http://schemas.openxmlformats.org/officeDocument/2006/relationships/slide" Target="/ppt/slides/slide4.xml" Id="Rc9dc928efef3462e" /><Relationship Type="http://schemas.openxmlformats.org/officeDocument/2006/relationships/slide" Target="/ppt/slides/slide5.xml" Id="R835e74b38cf24163" /><Relationship Type="http://schemas.openxmlformats.org/officeDocument/2006/relationships/slide" Target="/ppt/slides/slide6.xml" Id="Rc794901d8d6540be" /><Relationship Type="http://schemas.openxmlformats.org/officeDocument/2006/relationships/slide" Target="/ppt/slides/slide7.xml" Id="R7b04d941b9434ed6" /><Relationship Type="http://schemas.openxmlformats.org/officeDocument/2006/relationships/slide" Target="/ppt/slides/slide8.xml" Id="R698385da5b524e9d" /><Relationship Type="http://schemas.openxmlformats.org/officeDocument/2006/relationships/slide" Target="/ppt/slides/slide9.xml" Id="R1462996b65b44942" /><Relationship Type="http://schemas.openxmlformats.org/officeDocument/2006/relationships/slide" Target="/ppt/slides/slide10.xml" Id="R524e574c8068499d" /><Relationship Type="http://schemas.openxmlformats.org/officeDocument/2006/relationships/slide" Target="/ppt/slides/slide11.xml" Id="R1f67f658dd1840a3" /><Relationship Type="http://schemas.openxmlformats.org/officeDocument/2006/relationships/slide" Target="/ppt/slides/slide12.xml" Id="R5dbddb26489144bd" /><Relationship Type="http://schemas.openxmlformats.org/officeDocument/2006/relationships/slide" Target="/ppt/slides/slide13.xml" Id="Rb7b4d8c05aab4ed1" /><Relationship Type="http://schemas.openxmlformats.org/officeDocument/2006/relationships/slide" Target="/ppt/slides/slide14.xml" Id="R01b8b8f37e404603" /><Relationship Type="http://schemas.openxmlformats.org/officeDocument/2006/relationships/slide" Target="/ppt/slides/slide15.xml" Id="Rb19ea873c63741cc" /><Relationship Type="http://schemas.openxmlformats.org/officeDocument/2006/relationships/slide" Target="/ppt/slides/slide16.xml" Id="R18cae87366324853" /><Relationship Type="http://schemas.openxmlformats.org/officeDocument/2006/relationships/slide" Target="/ppt/slides/slide17.xml" Id="Rf0fe367299214237" /><Relationship Type="http://schemas.openxmlformats.org/officeDocument/2006/relationships/slide" Target="/ppt/slides/slide18.xml" Id="R21778e72de1f414d" /><Relationship Type="http://schemas.openxmlformats.org/officeDocument/2006/relationships/slide" Target="/ppt/slides/slide19.xml" Id="R03d4aae04348465f" /><Relationship Type="http://schemas.openxmlformats.org/officeDocument/2006/relationships/slide" Target="/ppt/slides/slide20.xml" Id="R05006aafa72b448d" /><Relationship Type="http://schemas.openxmlformats.org/officeDocument/2006/relationships/slide" Target="/ppt/slides/slide21.xml" Id="Rc54ab104716d4178" /><Relationship Type="http://schemas.openxmlformats.org/officeDocument/2006/relationships/slide" Target="/ppt/slides/slide22.xml" Id="R9b7be639ebd7454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76e7d5ad0fe42e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387fd484b534bf6" /><Relationship Type="http://schemas.openxmlformats.org/officeDocument/2006/relationships/notesMaster" Target="/ppt/notesMasters/notesMaster1.xml" Id="R98fa42ce5ab34735" /></Relationships>
</file>

<file path=ppt/notesSlides/_rels/notesSlide2.xml.rels>&#65279;<?xml version="1.0" encoding="utf-8"?><Relationships xmlns="http://schemas.openxmlformats.org/package/2006/relationships"><Relationship Type="http://schemas.openxmlformats.org/officeDocument/2006/relationships/slide" Target="/ppt/slides/slide2.xml" Id="R1a66b22b8ae44950" /><Relationship Type="http://schemas.openxmlformats.org/officeDocument/2006/relationships/notesMaster" Target="/ppt/notesMasters/notesMaster1.xml" Id="Rbccfa16c08ac4a10" /></Relationships>
</file>

<file path=ppt/notesSlides/_rels/notesSlide3.xml.rels>&#65279;<?xml version="1.0" encoding="utf-8"?><Relationships xmlns="http://schemas.openxmlformats.org/package/2006/relationships"><Relationship Type="http://schemas.openxmlformats.org/officeDocument/2006/relationships/slide" Target="/ppt/slides/slide3.xml" Id="R1ad693b3d84a4c3b" /><Relationship Type="http://schemas.openxmlformats.org/officeDocument/2006/relationships/notesMaster" Target="/ppt/notesMasters/notesMaster1.xml" Id="Rf2fbadbcfbdb4a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a616e550744649a0" /><Relationship Type="http://schemas.openxmlformats.org/officeDocument/2006/relationships/notesMaster" Target="/ppt/notesMasters/notesMaster1.xml" Id="R3471bbaadb134c39" /></Relationships>
</file>

<file path=ppt/notesSlides/_rels/notesSlide5.xml.rels>&#65279;<?xml version="1.0" encoding="utf-8"?><Relationships xmlns="http://schemas.openxmlformats.org/package/2006/relationships"><Relationship Type="http://schemas.openxmlformats.org/officeDocument/2006/relationships/slide" Target="/ppt/slides/slide5.xml" Id="Rb05323358cfb47e8" /><Relationship Type="http://schemas.openxmlformats.org/officeDocument/2006/relationships/notesMaster" Target="/ppt/notesMasters/notesMaster1.xml" Id="R9dd356c309a94fd3" /></Relationships>
</file>

<file path=ppt/notesSlides/_rels/notesSlide6.xml.rels>&#65279;<?xml version="1.0" encoding="utf-8"?><Relationships xmlns="http://schemas.openxmlformats.org/package/2006/relationships"><Relationship Type="http://schemas.openxmlformats.org/officeDocument/2006/relationships/slide" Target="/ppt/slides/slide6.xml" Id="R0c12c24e36f74730" /><Relationship Type="http://schemas.openxmlformats.org/officeDocument/2006/relationships/notesMaster" Target="/ppt/notesMasters/notesMaster1.xml" Id="R517d44a73d03488a" /></Relationships>
</file>

<file path=ppt/notesSlides/_rels/notesSlide7.xml.rels>&#65279;<?xml version="1.0" encoding="utf-8"?><Relationships xmlns="http://schemas.openxmlformats.org/package/2006/relationships"><Relationship Type="http://schemas.openxmlformats.org/officeDocument/2006/relationships/slide" Target="/ppt/slides/slide7.xml" Id="Ra341dcd8ba2442e7" /><Relationship Type="http://schemas.openxmlformats.org/officeDocument/2006/relationships/notesMaster" Target="/ppt/notesMasters/notesMaster1.xml" Id="R05f5f12257734238" /></Relationships>
</file>

<file path=ppt/notesSlides/_rels/notesSlide8.xml.rels>&#65279;<?xml version="1.0" encoding="utf-8"?><Relationships xmlns="http://schemas.openxmlformats.org/package/2006/relationships"><Relationship Type="http://schemas.openxmlformats.org/officeDocument/2006/relationships/slide" Target="/ppt/slides/slide8.xml" Id="R6652b66fa5854732" /><Relationship Type="http://schemas.openxmlformats.org/officeDocument/2006/relationships/notesMaster" Target="/ppt/notesMasters/notesMaster1.xml" Id="Rb905d64ae0274f2d" /></Relationships>
</file>

<file path=ppt/notesSlides/_rels/notesSlide9.xml.rels>&#65279;<?xml version="1.0" encoding="utf-8"?><Relationships xmlns="http://schemas.openxmlformats.org/package/2006/relationships"><Relationship Type="http://schemas.openxmlformats.org/officeDocument/2006/relationships/slide" Target="/ppt/slides/slide9.xml" Id="Rfb781b7dfb9b48fc" /><Relationship Type="http://schemas.openxmlformats.org/officeDocument/2006/relationships/notesMaster" Target="/ppt/notesMasters/notesMaster1.xml" Id="R7e56dc0906ee4f1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7556d6c000144bc" /><Relationship Type="http://schemas.openxmlformats.org/officeDocument/2006/relationships/notesMaster" Target="/ppt/notesMasters/notesMaster1.xml" Id="R8c42d774e3a144e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f8128c438854d24" /><Relationship Type="http://schemas.openxmlformats.org/officeDocument/2006/relationships/notesMaster" Target="/ppt/notesMasters/notesMaster1.xml" Id="Rf7b40193e98947c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61a2d450e774213" /><Relationship Type="http://schemas.openxmlformats.org/officeDocument/2006/relationships/notesMaster" Target="/ppt/notesMasters/notesMaster1.xml" Id="R91d85a4415694a6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0c29117a8a14148" /><Relationship Type="http://schemas.openxmlformats.org/officeDocument/2006/relationships/notesMaster" Target="/ppt/notesMasters/notesMaster1.xml" Id="Rb5f104690ed145f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1e3b945fe8d4070" /><Relationship Type="http://schemas.openxmlformats.org/officeDocument/2006/relationships/notesMaster" Target="/ppt/notesMasters/notesMaster1.xml" Id="Rebe67bbd279f43b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45334a126024608" /><Relationship Type="http://schemas.openxmlformats.org/officeDocument/2006/relationships/notesMaster" Target="/ppt/notesMasters/notesMaster1.xml" Id="R246dd3cf14c2437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08592d9d0fa45ae" /><Relationship Type="http://schemas.openxmlformats.org/officeDocument/2006/relationships/notesMaster" Target="/ppt/notesMasters/notesMaster1.xml" Id="R75c3c80e28504ff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9a712da05284edc" /><Relationship Type="http://schemas.openxmlformats.org/officeDocument/2006/relationships/notesMaster" Target="/ppt/notesMasters/notesMaster1.xml" Id="R033f84abdddf4e7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1c69f71a5fe44b6" /><Relationship Type="http://schemas.openxmlformats.org/officeDocument/2006/relationships/notesMaster" Target="/ppt/notesMasters/notesMaster1.xml" Id="Rdb1c7e75535943a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ef1aad5d74a4df8" /><Relationship Type="http://schemas.openxmlformats.org/officeDocument/2006/relationships/notesMaster" Target="/ppt/notesMasters/notesMaster1.xml" Id="R54a9fcac3596405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e7e4613f58d4969" /><Relationship Type="http://schemas.openxmlformats.org/officeDocument/2006/relationships/notesMaster" Target="/ppt/notesMasters/notesMaster1.xml" Id="R05b02dd2e215478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d193cbc94a045ae" /><Relationship Type="http://schemas.openxmlformats.org/officeDocument/2006/relationships/notesMaster" Target="/ppt/notesMasters/notesMaster1.xml" Id="R0434cfddb917459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bfecfb2dc6c49e6" /><Relationship Type="http://schemas.openxmlformats.org/officeDocument/2006/relationships/notesMaster" Target="/ppt/notesMasters/notesMaster1.xml" Id="R14deaf0f743945b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3ac37689cc1412e" /><Relationship Type="http://schemas.openxmlformats.org/officeDocument/2006/relationships/image" Target="/ppt/media/image.png" Id="Rb8b73b5b1dfc408e" /><Relationship Type="http://schemas.openxmlformats.org/officeDocument/2006/relationships/image" Target="/ppt/media/image2.png" Id="R501ad434d5c94d56" /><Relationship Type="http://schemas.openxmlformats.org/officeDocument/2006/relationships/image" Target="/ppt/media/image.jpeg" Id="R4dc0c77245304fc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7aa6312332a412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8b73b5b1dfc408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01ad434d5c94d5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dc0c77245304fc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6c0a6569ec14e3f" /><Relationship Type="http://schemas.openxmlformats.org/officeDocument/2006/relationships/slideLayout" Target="/ppt/slideLayouts/slideLayout1.xml" Id="Rda659ff6af7544a9" /><Relationship Type="http://schemas.openxmlformats.org/officeDocument/2006/relationships/slideLayout" Target="/ppt/slideLayouts/slideLayout2.xml" Id="Rf2065683b420433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a659ff6af7544a9"/>
    <p:sldLayoutId xmlns:r="http://schemas.openxmlformats.org/officeDocument/2006/relationships" id="2147483650" r:id="Rf2065683b420433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d7d12a6549a4af1" /><Relationship Type="http://schemas.openxmlformats.org/officeDocument/2006/relationships/notesSlide" Target="/ppt/notesSlides/notesSlide1.xml" Id="R7eb14bb36195480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3b205f884f1458c" /><Relationship Type="http://schemas.openxmlformats.org/officeDocument/2006/relationships/notesSlide" Target="/ppt/notesSlides/notesSlide2.xml" Id="Rc7f537f51eeb443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788757402af4b01" /><Relationship Type="http://schemas.openxmlformats.org/officeDocument/2006/relationships/notesSlide" Target="/ppt/notesSlides/notesSlide3.xml" Id="R7d7c79b46a58491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ae2d58090e0417b" /><Relationship Type="http://schemas.openxmlformats.org/officeDocument/2006/relationships/notesSlide" Target="/ppt/notesSlides/notesSlide4.xml" Id="Rd39064ab4bfb4ab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622bec9026340fe" /><Relationship Type="http://schemas.openxmlformats.org/officeDocument/2006/relationships/notesSlide" Target="/ppt/notesSlides/notesSlide5.xml" Id="R2cd38ffd17a942b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a46695375854d0d" /><Relationship Type="http://schemas.openxmlformats.org/officeDocument/2006/relationships/notesSlide" Target="/ppt/notesSlides/notesSlide6.xml" Id="Rbe5a0c63d79844e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4ca46173e9e4e3d" /><Relationship Type="http://schemas.openxmlformats.org/officeDocument/2006/relationships/notesSlide" Target="/ppt/notesSlides/notesSlide7.xml" Id="R28d4bf2020c5487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379911ca1794ab3" /><Relationship Type="http://schemas.openxmlformats.org/officeDocument/2006/relationships/notesSlide" Target="/ppt/notesSlides/notesSlide8.xml" Id="Rd7eb94ef0ac84f7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ca861026e914c8b" /><Relationship Type="http://schemas.openxmlformats.org/officeDocument/2006/relationships/notesSlide" Target="/ppt/notesSlides/notesSlide9.xml" Id="R79e0702f3c3d451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81ba7831c634ff1" /><Relationship Type="http://schemas.openxmlformats.org/officeDocument/2006/relationships/notesSlide" Target="/ppt/notesSlides/notesSlide10.xml" Id="R47ac943efecd40e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f692e2e8ebf4e8d" /><Relationship Type="http://schemas.openxmlformats.org/officeDocument/2006/relationships/notesSlide" Target="/ppt/notesSlides/notesSlide11.xml" Id="R5f8d04e6e389493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a191e0d54c046c0" /><Relationship Type="http://schemas.openxmlformats.org/officeDocument/2006/relationships/notesSlide" Target="/ppt/notesSlides/notesSlide12.xml" Id="R4948fbb8a3c64e6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045c6e991ab4af9" /><Relationship Type="http://schemas.openxmlformats.org/officeDocument/2006/relationships/notesSlide" Target="/ppt/notesSlides/notesSlide13.xml" Id="Rc4b9ab9056834bd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484c213b5484a32" /><Relationship Type="http://schemas.openxmlformats.org/officeDocument/2006/relationships/notesSlide" Target="/ppt/notesSlides/notesSlide14.xml" Id="R4afb6a013a1b40b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5624957880d4ca8" /><Relationship Type="http://schemas.openxmlformats.org/officeDocument/2006/relationships/notesSlide" Target="/ppt/notesSlides/notesSlide15.xml" Id="Rd84624b238494a3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8f39e917aaf495a" /><Relationship Type="http://schemas.openxmlformats.org/officeDocument/2006/relationships/notesSlide" Target="/ppt/notesSlides/notesSlide16.xml" Id="R327732383ff44bd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659cde538a54d6b" /><Relationship Type="http://schemas.openxmlformats.org/officeDocument/2006/relationships/notesSlide" Target="/ppt/notesSlides/notesSlide17.xml" Id="R15a9519d4342406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60f8c089f034d17" /><Relationship Type="http://schemas.openxmlformats.org/officeDocument/2006/relationships/notesSlide" Target="/ppt/notesSlides/notesSlide18.xml" Id="R86cc4632b3d646b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9e8ca452f5b4ea3" /><Relationship Type="http://schemas.openxmlformats.org/officeDocument/2006/relationships/notesSlide" Target="/ppt/notesSlides/notesSlide19.xml" Id="R20d869f8b649472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e4fe9f1d0cc4f37" /><Relationship Type="http://schemas.openxmlformats.org/officeDocument/2006/relationships/notesSlide" Target="/ppt/notesSlides/notesSlide20.xml" Id="Rc2f9c73c3b6a4db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3b6474b0caa40ed" /><Relationship Type="http://schemas.openxmlformats.org/officeDocument/2006/relationships/notesSlide" Target="/ppt/notesSlides/notesSlide21.xml" Id="Rbb710b11ce57487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e207b0f517647a8" /><Relationship Type="http://schemas.openxmlformats.org/officeDocument/2006/relationships/notesSlide" Target="/ppt/notesSlides/notesSlide22.xml" Id="R79940e9ccab9429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啟示錄第16章</a:t>
            </a:r>
          </a:p>
          <a:p xmlns:a="http://schemas.openxmlformats.org/drawingml/2006/main">
            <a:pPr algn="ctr">
              <a:buNone/>
            </a:pPr>
            <a:r>
              <a:rPr sz="2000">
                <a:solidFill>
                  <a:srgbClr val="FFFFFF"/>
                </a:solidFill>
                <a:latin typeface="Georgia"/>
                <a:ea typeface="Georgia"/>
                <a:cs typeface="Georgia"/>
              </a:rPr>
              <a:t>Revelation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16:1  |  Revelation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我聽見有大聲音從殿中出來，向那七位天使說：「你們去，把盛神大怒的七碗倒在地上。」</a:t>
            </a:r>
          </a:p>
          <a:p xmlns:a="http://schemas.openxmlformats.org/drawingml/2006/main">
            <a:pPr algn="ctr">
              <a:buNone/>
            </a:pPr>
            <a:r>
              <a:rPr sz="2400">
                <a:solidFill>
                  <a:srgbClr val="FFFFFF"/>
                </a:solidFill>
                <a:latin typeface="Georgia"/>
                <a:ea typeface="Georgia"/>
                <a:cs typeface="Georgia"/>
              </a:rPr>
              <a:t>And I heard a great voice out of the temple saying to the seven angels, Go your ways, and pour out the vials of the wrath of God upon the earth.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16:2  |  Revelation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第一位天使便去，把碗倒在地上，就有惡而且毒的瘡生在那些有獸印記、拜獸像的人身上。</a:t>
            </a:r>
          </a:p>
          <a:p xmlns:a="http://schemas.openxmlformats.org/drawingml/2006/main">
            <a:pPr algn="ctr">
              <a:buNone/>
            </a:pPr>
            <a:r>
              <a:rPr sz="2100">
                <a:solidFill>
                  <a:srgbClr val="FFFFFF"/>
                </a:solidFill>
                <a:latin typeface="Georgia"/>
                <a:ea typeface="Georgia"/>
                <a:cs typeface="Georgia"/>
              </a:rPr>
              <a:t>And the first went, and poured out his vial upon the earth; and there fell a noisome and grievous sore upon the men which had the mark of the beast, and upon them which worshipped his image.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16:3  |  Revelation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第二位天使把碗倒在海裏，海就變成血，好像死人的血，海中的活物都死了。</a:t>
            </a:r>
          </a:p>
          <a:p xmlns:a="http://schemas.openxmlformats.org/drawingml/2006/main">
            <a:pPr algn="ctr">
              <a:buNone/>
            </a:pPr>
            <a:r>
              <a:rPr sz="2400">
                <a:solidFill>
                  <a:srgbClr val="FFFFFF"/>
                </a:solidFill>
                <a:latin typeface="Georgia"/>
                <a:ea typeface="Georgia"/>
                <a:cs typeface="Georgia"/>
              </a:rPr>
              <a:t>And the second angel poured out his vial upon the sea; and it became as the blood of a dead man: and every living soul died in the sea.</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16:4  |  Revelation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第三位天使把碗倒在江河與眾水的泉源裏，水就變成血了。</a:t>
            </a:r>
          </a:p>
          <a:p xmlns:a="http://schemas.openxmlformats.org/drawingml/2006/main">
            <a:pPr algn="ctr">
              <a:buNone/>
            </a:pPr>
            <a:r>
              <a:rPr sz="2400">
                <a:solidFill>
                  <a:srgbClr val="FFFFFF"/>
                </a:solidFill>
                <a:latin typeface="Georgia"/>
                <a:ea typeface="Georgia"/>
                <a:cs typeface="Georgia"/>
              </a:rPr>
              <a:t>And the third angel poured out his vial upon the rivers and fountains of waters; and they became blood.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16:5  |  Revelation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我聽見掌管眾水的天使說： 昔在、今在的聖者啊， 你這樣判斷是公義的；</a:t>
            </a:r>
          </a:p>
          <a:p xmlns:a="http://schemas.openxmlformats.org/drawingml/2006/main">
            <a:pPr algn="ctr">
              <a:buNone/>
            </a:pPr>
            <a:r>
              <a:rPr sz="2400">
                <a:solidFill>
                  <a:srgbClr val="FFFFFF"/>
                </a:solidFill>
                <a:latin typeface="Georgia"/>
                <a:ea typeface="Georgia"/>
                <a:cs typeface="Georgia"/>
              </a:rPr>
              <a:t>And I heard the angel of the waters say, Thou art righteous, O Lord, which art, and wast, and shalt be, because thou hast judged thus.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16:6  |  Revelation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他們曾流聖徒與先知的血， 現在你給他們血喝； 這是他們所該受的。</a:t>
            </a:r>
          </a:p>
          <a:p xmlns:a="http://schemas.openxmlformats.org/drawingml/2006/main">
            <a:pPr algn="ctr">
              <a:buNone/>
            </a:pPr>
            <a:r>
              <a:rPr sz="2400">
                <a:solidFill>
                  <a:srgbClr val="FFFFFF"/>
                </a:solidFill>
                <a:latin typeface="Georgia"/>
                <a:ea typeface="Georgia"/>
                <a:cs typeface="Georgia"/>
              </a:rPr>
              <a:t>For they have shed the blood of saints and prophets, and thou hast given them blood to drink; for they are worthy.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16:7  |  Revelation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我又聽見祭壇[中有聲音]說： 是的，主神－全能者啊， 你的判斷義哉！誠哉！</a:t>
            </a:r>
          </a:p>
          <a:p xmlns:a="http://schemas.openxmlformats.org/drawingml/2006/main">
            <a:pPr algn="ctr">
              <a:buNone/>
            </a:pPr>
            <a:r>
              <a:rPr sz="2400">
                <a:solidFill>
                  <a:srgbClr val="FFFFFF"/>
                </a:solidFill>
                <a:latin typeface="Georgia"/>
                <a:ea typeface="Georgia"/>
                <a:cs typeface="Georgia"/>
              </a:rPr>
              <a:t>And I heard another out of the altar say, Even so, Lord God Almighty, true and righteous are thy judgments.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16:8  |  Revelation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第四位天使把碗倒在日頭上，叫日頭能用火烤人。</a:t>
            </a:r>
          </a:p>
          <a:p xmlns:a="http://schemas.openxmlformats.org/drawingml/2006/main">
            <a:pPr algn="ctr">
              <a:buNone/>
            </a:pPr>
            <a:r>
              <a:rPr sz="2400">
                <a:solidFill>
                  <a:srgbClr val="FFFFFF"/>
                </a:solidFill>
                <a:latin typeface="Georgia"/>
                <a:ea typeface="Georgia"/>
                <a:cs typeface="Georgia"/>
              </a:rPr>
              <a:t>And the fourth angel poured out his vial upon the sun; and power was given unto him to scorch men with fire.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16:9  |  Revelation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人被大熱所烤，就褻瀆那有權掌管這些災的神之名，並不悔改將榮耀歸給神。</a:t>
            </a:r>
          </a:p>
          <a:p xmlns:a="http://schemas.openxmlformats.org/drawingml/2006/main">
            <a:pPr algn="ctr">
              <a:buNone/>
            </a:pPr>
            <a:r>
              <a:rPr sz="2100">
                <a:solidFill>
                  <a:srgbClr val="FFFFFF"/>
                </a:solidFill>
                <a:latin typeface="Georgia"/>
                <a:ea typeface="Georgia"/>
                <a:cs typeface="Georgia"/>
              </a:rPr>
              <a:t>And men were scorched with great heat, and blasphemed the name of God, which hath power over these plagues: and they repented not to give him glory.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16:10  |  Revelation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第五位天使把碗倒在獸的座位上，獸的國就黑暗了。人因疼痛就咬自己的舌頭；</a:t>
            </a:r>
          </a:p>
          <a:p xmlns:a="http://schemas.openxmlformats.org/drawingml/2006/main">
            <a:pPr algn="ctr">
              <a:buNone/>
            </a:pPr>
            <a:r>
              <a:rPr sz="2400">
                <a:solidFill>
                  <a:srgbClr val="FFFFFF"/>
                </a:solidFill>
                <a:latin typeface="Georgia"/>
                <a:ea typeface="Georgia"/>
                <a:cs typeface="Georgia"/>
              </a:rPr>
              <a:t>And the fifth angel poured out his vial upon the seat of the beast; and his kingdom was full of darkness; and they gnawed their tongues for pain,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16:11  |  Revelation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又因所受的疼痛，和生的瘡，就褻瀆天上的神，並不悔改所行的。</a:t>
            </a:r>
          </a:p>
          <a:p xmlns:a="http://schemas.openxmlformats.org/drawingml/2006/main">
            <a:pPr algn="ctr">
              <a:buNone/>
            </a:pPr>
            <a:r>
              <a:rPr sz="2400">
                <a:solidFill>
                  <a:srgbClr val="FFFFFF"/>
                </a:solidFill>
                <a:latin typeface="Georgia"/>
                <a:ea typeface="Georgia"/>
                <a:cs typeface="Georgia"/>
              </a:rPr>
              <a:t>And blasphemed the God of heaven because of their pains and their sores, and repented not of their deeds.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16:12  |  Revelation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第六位天使把碗倒在幼發拉底大河上，河水就乾了，要給那從日出之地所來的眾王預備道路。</a:t>
            </a:r>
          </a:p>
          <a:p xmlns:a="http://schemas.openxmlformats.org/drawingml/2006/main">
            <a:pPr algn="ctr">
              <a:buNone/>
            </a:pPr>
            <a:r>
              <a:rPr sz="2100">
                <a:solidFill>
                  <a:srgbClr val="FFFFFF"/>
                </a:solidFill>
                <a:latin typeface="Georgia"/>
                <a:ea typeface="Georgia"/>
                <a:cs typeface="Georgia"/>
              </a:rPr>
              <a:t>And the sixth angel poured out his vial upon the great river Euphrates; and the water thereof was dried up, that the way of the kings of the east might be prepared.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16:13  |  Revelation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我又看見三個污穢的靈，好像青蛙，從龍口、獸口並假先知的口中出來。</a:t>
            </a:r>
          </a:p>
          <a:p xmlns:a="http://schemas.openxmlformats.org/drawingml/2006/main">
            <a:pPr algn="ctr">
              <a:buNone/>
            </a:pPr>
            <a:r>
              <a:rPr sz="2100">
                <a:solidFill>
                  <a:srgbClr val="FFFFFF"/>
                </a:solidFill>
                <a:latin typeface="Georgia"/>
                <a:ea typeface="Georgia"/>
                <a:cs typeface="Georgia"/>
              </a:rPr>
              <a:t>And I saw three unclean spirits like frogs come out of the mouth of the dragon, and out of the mouth of the beast, and out of the mouth of the false prophet.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16:14  |  Revelation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他們本是鬼魔的靈，施行奇事，出去到普天下眾王那裏，叫他們在神全能者的大日聚集爭戰。（</a:t>
            </a:r>
          </a:p>
          <a:p xmlns:a="http://schemas.openxmlformats.org/drawingml/2006/main">
            <a:pPr algn="ctr">
              <a:buNone/>
            </a:pPr>
            <a:r>
              <a:rPr sz="2100">
                <a:solidFill>
                  <a:srgbClr val="FFFFFF"/>
                </a:solidFill>
                <a:latin typeface="Georgia"/>
                <a:ea typeface="Georgia"/>
                <a:cs typeface="Georgia"/>
              </a:rPr>
              <a:t>For they are the spirits of devils, working miracles, which go forth unto the kings of the earth and of the whole world, to gather them to the battle of that great day of God Almighty.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16:15  |  Revelation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看哪，我來像賊一樣。那警醒、看守衣服、免得赤身而行、叫人見他羞恥的有福了！）</a:t>
            </a:r>
          </a:p>
          <a:p xmlns:a="http://schemas.openxmlformats.org/drawingml/2006/main">
            <a:pPr algn="ctr">
              <a:buNone/>
            </a:pPr>
            <a:r>
              <a:rPr sz="2400">
                <a:solidFill>
                  <a:srgbClr val="FFFFFF"/>
                </a:solidFill>
                <a:latin typeface="Georgia"/>
                <a:ea typeface="Georgia"/>
                <a:cs typeface="Georgia"/>
              </a:rPr>
              <a:t>Behold, I come as a thief. Blessed is he that watcheth, and keepeth his garments, lest he walk naked, and they see his shame.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16:16  |  Revelation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那三個鬼魔便叫眾王聚集在一處，希伯來話叫作哈米吉多頓。</a:t>
            </a:r>
          </a:p>
          <a:p xmlns:a="http://schemas.openxmlformats.org/drawingml/2006/main">
            <a:pPr algn="ctr">
              <a:buNone/>
            </a:pPr>
            <a:r>
              <a:rPr sz="2400">
                <a:solidFill>
                  <a:srgbClr val="FFFFFF"/>
                </a:solidFill>
                <a:latin typeface="Georgia"/>
                <a:ea typeface="Georgia"/>
                <a:cs typeface="Georgia"/>
              </a:rPr>
              <a:t>And he gathered them together into a place called in the Hebrew tongue Armageddon.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16:17  |  Revelation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第七位天使把碗倒在空中，就有大聲音從殿中的寶座上出來，說：「成了！」</a:t>
            </a:r>
          </a:p>
          <a:p xmlns:a="http://schemas.openxmlformats.org/drawingml/2006/main">
            <a:pPr algn="ctr">
              <a:buNone/>
            </a:pPr>
            <a:r>
              <a:rPr sz="2100">
                <a:solidFill>
                  <a:srgbClr val="FFFFFF"/>
                </a:solidFill>
                <a:latin typeface="Georgia"/>
                <a:ea typeface="Georgia"/>
                <a:cs typeface="Georgia"/>
              </a:rPr>
              <a:t>And the seventh angel poured out his vial into the air; and there came a great voice out of the temple of heaven, from the throne, saying, It is done.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16:18  |  Revelation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又有閃電、聲音、雷轟、大地震，自從地上有人以來，沒有這樣大、這樣厲害的地震。</a:t>
            </a:r>
          </a:p>
          <a:p xmlns:a="http://schemas.openxmlformats.org/drawingml/2006/main">
            <a:pPr algn="ctr">
              <a:buNone/>
            </a:pPr>
            <a:r>
              <a:rPr sz="2100">
                <a:solidFill>
                  <a:srgbClr val="FFFFFF"/>
                </a:solidFill>
                <a:latin typeface="Georgia"/>
                <a:ea typeface="Georgia"/>
                <a:cs typeface="Georgia"/>
              </a:rPr>
              <a:t>And there were voices, and thunders, and lightnings; and there was a great earthquake, such as was not since men were upon the earth, so mighty an earthquake, and so great.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16:19  |  Revelation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那大城裂為三段，列國的城也都倒塌了；神也想起巴比倫大城來，要把那盛自己烈怒的酒杯遞給他。</a:t>
            </a:r>
          </a:p>
          <a:p xmlns:a="http://schemas.openxmlformats.org/drawingml/2006/main">
            <a:pPr algn="ctr">
              <a:buNone/>
            </a:pPr>
            <a:r>
              <a:rPr sz="2100">
                <a:solidFill>
                  <a:srgbClr val="FFFFFF"/>
                </a:solidFill>
                <a:latin typeface="Georgia"/>
                <a:ea typeface="Georgia"/>
                <a:cs typeface="Georgia"/>
              </a:rPr>
              <a:t>And the great city was divided into three parts, and the cities of the nations fell: and great Babylon came in remembrance before God, to give unto her the cup of the wine of the fierceness of his wrath.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16:20  |  Revelation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各海島都逃避了，眾山也不見了。</a:t>
            </a:r>
          </a:p>
          <a:p xmlns:a="http://schemas.openxmlformats.org/drawingml/2006/main">
            <a:pPr algn="ctr">
              <a:buNone/>
            </a:pPr>
            <a:r>
              <a:rPr sz="2800">
                <a:solidFill>
                  <a:srgbClr val="FFFFFF"/>
                </a:solidFill>
                <a:latin typeface="Georgia"/>
                <a:ea typeface="Georgia"/>
                <a:cs typeface="Georgia"/>
              </a:rPr>
              <a:t>And every island fled away, and the mountains were not found.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16:21  |  Revelation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又有大雹子從天落在人身上，每一個約重一他連得。為這雹子的災極大，人就褻瀆神。</a:t>
            </a:r>
          </a:p>
          <a:p xmlns:a="http://schemas.openxmlformats.org/drawingml/2006/main">
            <a:pPr algn="ctr">
              <a:buNone/>
            </a:pPr>
            <a:r>
              <a:rPr sz="2100">
                <a:solidFill>
                  <a:srgbClr val="FFFFFF"/>
                </a:solidFill>
                <a:latin typeface="Georgia"/>
                <a:ea typeface="Georgia"/>
                <a:cs typeface="Georgia"/>
              </a:rPr>
              <a:t>And there fell upon men a great hail out of heaven, every stone about the weight of a talent: and men blasphemed God because of the plague of the hail; for the plague thereof was exceeding great.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2026-08-30T06:45:17.2030000Z</dcterms:created>
  <dcterms:modified xsi:type="dcterms:W3CDTF">2026-08-30T06:45:17.2030000Z</dcterms:modified>
</coreProperties>
</file>