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b0098dc0284792" /><Relationship Type="http://schemas.openxmlformats.org/officeDocument/2006/relationships/extended-properties" Target="/docProps/app.xml" Id="R16a0bed32f534008" /><Relationship Type="http://schemas.openxmlformats.org/officeDocument/2006/relationships/officeDocument" Target="/ppt/presentation.xml" Id="Rcdcde4ae89284a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898639921647f3"/>
  </p:sldMasterIdLst>
  <p:notesMasterIdLst>
    <p:notesMasterId xmlns:r="http://schemas.openxmlformats.org/officeDocument/2006/relationships" r:id="R9e7e4faf9fe744fe"/>
  </p:notesMasterIdLst>
  <p:sldIdLst>
    <p:sldId xmlns:r="http://schemas.openxmlformats.org/officeDocument/2006/relationships" id="256" r:id="R374f54e226854d34"/>
    <p:sldId xmlns:r="http://schemas.openxmlformats.org/officeDocument/2006/relationships" id="257" r:id="R63db738114b0417e"/>
    <p:sldId xmlns:r="http://schemas.openxmlformats.org/officeDocument/2006/relationships" id="258" r:id="R8eed7957d04e4f1c"/>
    <p:sldId xmlns:r="http://schemas.openxmlformats.org/officeDocument/2006/relationships" id="259" r:id="R92e384275ca04235"/>
    <p:sldId xmlns:r="http://schemas.openxmlformats.org/officeDocument/2006/relationships" id="260" r:id="R687c3654058d446c"/>
    <p:sldId xmlns:r="http://schemas.openxmlformats.org/officeDocument/2006/relationships" id="261" r:id="R1056e76f98874fb6"/>
    <p:sldId xmlns:r="http://schemas.openxmlformats.org/officeDocument/2006/relationships" id="262" r:id="R8abc275cb0e94ed3"/>
    <p:sldId xmlns:r="http://schemas.openxmlformats.org/officeDocument/2006/relationships" id="263" r:id="Rb568aae6d2bf4a4a"/>
    <p:sldId xmlns:r="http://schemas.openxmlformats.org/officeDocument/2006/relationships" id="264" r:id="R89a680af50744d1c"/>
    <p:sldId xmlns:r="http://schemas.openxmlformats.org/officeDocument/2006/relationships" id="265" r:id="R15071065fd2b48c4"/>
    <p:sldId xmlns:r="http://schemas.openxmlformats.org/officeDocument/2006/relationships" id="266" r:id="Rc8691f5c4ebb4e5e"/>
    <p:sldId xmlns:r="http://schemas.openxmlformats.org/officeDocument/2006/relationships" id="267" r:id="R1d67a9d5a0764aba"/>
    <p:sldId xmlns:r="http://schemas.openxmlformats.org/officeDocument/2006/relationships" id="268" r:id="Rd96b9a10d3cf4b98"/>
    <p:sldId xmlns:r="http://schemas.openxmlformats.org/officeDocument/2006/relationships" id="269" r:id="Rdaa0031a1cac4b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fe137230cb42cc" /><Relationship Type="http://schemas.openxmlformats.org/officeDocument/2006/relationships/slideMaster" Target="/ppt/slideMasters/slideMaster1.xml" Id="R6a898639921647f3" /><Relationship Type="http://schemas.openxmlformats.org/officeDocument/2006/relationships/notesMaster" Target="/ppt/notesMasters/notesMaster1.xml" Id="R9e7e4faf9fe744fe" /><Relationship Type="http://schemas.openxmlformats.org/officeDocument/2006/relationships/presProps" Target="/ppt/presProps.xml" Id="R86417b394a894f68" /><Relationship Type="http://schemas.openxmlformats.org/officeDocument/2006/relationships/tableStyles" Target="/ppt/tableStyles.xml" Id="R3bf89a4c99d34142" /><Relationship Type="http://schemas.openxmlformats.org/officeDocument/2006/relationships/slide" Target="/ppt/slides/slide1.xml" Id="R374f54e226854d34" /><Relationship Type="http://schemas.openxmlformats.org/officeDocument/2006/relationships/slide" Target="/ppt/slides/slide2.xml" Id="R63db738114b0417e" /><Relationship Type="http://schemas.openxmlformats.org/officeDocument/2006/relationships/slide" Target="/ppt/slides/slide3.xml" Id="R8eed7957d04e4f1c" /><Relationship Type="http://schemas.openxmlformats.org/officeDocument/2006/relationships/slide" Target="/ppt/slides/slide4.xml" Id="R92e384275ca04235" /><Relationship Type="http://schemas.openxmlformats.org/officeDocument/2006/relationships/slide" Target="/ppt/slides/slide5.xml" Id="R687c3654058d446c" /><Relationship Type="http://schemas.openxmlformats.org/officeDocument/2006/relationships/slide" Target="/ppt/slides/slide6.xml" Id="R1056e76f98874fb6" /><Relationship Type="http://schemas.openxmlformats.org/officeDocument/2006/relationships/slide" Target="/ppt/slides/slide7.xml" Id="R8abc275cb0e94ed3" /><Relationship Type="http://schemas.openxmlformats.org/officeDocument/2006/relationships/slide" Target="/ppt/slides/slide8.xml" Id="Rb568aae6d2bf4a4a" /><Relationship Type="http://schemas.openxmlformats.org/officeDocument/2006/relationships/slide" Target="/ppt/slides/slide9.xml" Id="R89a680af50744d1c" /><Relationship Type="http://schemas.openxmlformats.org/officeDocument/2006/relationships/slide" Target="/ppt/slides/slide10.xml" Id="R15071065fd2b48c4" /><Relationship Type="http://schemas.openxmlformats.org/officeDocument/2006/relationships/slide" Target="/ppt/slides/slide11.xml" Id="Rc8691f5c4ebb4e5e" /><Relationship Type="http://schemas.openxmlformats.org/officeDocument/2006/relationships/slide" Target="/ppt/slides/slide12.xml" Id="R1d67a9d5a0764aba" /><Relationship Type="http://schemas.openxmlformats.org/officeDocument/2006/relationships/slide" Target="/ppt/slides/slide13.xml" Id="Rd96b9a10d3cf4b98" /><Relationship Type="http://schemas.openxmlformats.org/officeDocument/2006/relationships/slide" Target="/ppt/slides/slide14.xml" Id="Rdaa0031a1cac4b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4f5b10c54548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f08bbfc7124f57" /><Relationship Type="http://schemas.openxmlformats.org/officeDocument/2006/relationships/notesMaster" Target="/ppt/notesMasters/notesMaster1.xml" Id="R51b2e6185e3946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7b567962bf471d" /><Relationship Type="http://schemas.openxmlformats.org/officeDocument/2006/relationships/notesMaster" Target="/ppt/notesMasters/notesMaster1.xml" Id="Rf2abd4c23ac64c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df9efdd2014923" /><Relationship Type="http://schemas.openxmlformats.org/officeDocument/2006/relationships/notesMaster" Target="/ppt/notesMasters/notesMaster1.xml" Id="R5212dd19ab644f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7602211b49437d" /><Relationship Type="http://schemas.openxmlformats.org/officeDocument/2006/relationships/notesMaster" Target="/ppt/notesMasters/notesMaster1.xml" Id="Rbe6a14b4ad6f45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17c19048114713" /><Relationship Type="http://schemas.openxmlformats.org/officeDocument/2006/relationships/notesMaster" Target="/ppt/notesMasters/notesMaster1.xml" Id="R6d3c024ca4c041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46e1fb6c6ad4efc" /><Relationship Type="http://schemas.openxmlformats.org/officeDocument/2006/relationships/notesMaster" Target="/ppt/notesMasters/notesMaster1.xml" Id="Rae30beb683644f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395de8d60d42f3" /><Relationship Type="http://schemas.openxmlformats.org/officeDocument/2006/relationships/notesMaster" Target="/ppt/notesMasters/notesMaster1.xml" Id="Rd94daeb15a0b4c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15559cf77f4fb3" /><Relationship Type="http://schemas.openxmlformats.org/officeDocument/2006/relationships/notesMaster" Target="/ppt/notesMasters/notesMaster1.xml" Id="R8730847978aa49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e2de0a4b4e14443" /><Relationship Type="http://schemas.openxmlformats.org/officeDocument/2006/relationships/notesMaster" Target="/ppt/notesMasters/notesMaster1.xml" Id="R59569753aa1d4e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b50372078849c2" /><Relationship Type="http://schemas.openxmlformats.org/officeDocument/2006/relationships/notesMaster" Target="/ppt/notesMasters/notesMaster1.xml" Id="Ra6f5a2b29d18401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d3c2ea6df649bc" /><Relationship Type="http://schemas.openxmlformats.org/officeDocument/2006/relationships/notesMaster" Target="/ppt/notesMasters/notesMaster1.xml" Id="R17fd4d7d7b13444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167eb746814b78" /><Relationship Type="http://schemas.openxmlformats.org/officeDocument/2006/relationships/notesMaster" Target="/ppt/notesMasters/notesMaster1.xml" Id="R9cd36fabf5c74c9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87318dec6084b3e" /><Relationship Type="http://schemas.openxmlformats.org/officeDocument/2006/relationships/notesMaster" Target="/ppt/notesMasters/notesMaster1.xml" Id="R40e48e31586141d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b598e8ffb1f48d0" /><Relationship Type="http://schemas.openxmlformats.org/officeDocument/2006/relationships/notesMaster" Target="/ppt/notesMasters/notesMaster1.xml" Id="Rdd3f91038df04a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416af6116348ae" /><Relationship Type="http://schemas.openxmlformats.org/officeDocument/2006/relationships/image" Target="/ppt/media/image.png" Id="Rd3130d95381b4702" /><Relationship Type="http://schemas.openxmlformats.org/officeDocument/2006/relationships/image" Target="/ppt/media/image2.png" Id="Red0cfdddb19b48dd" /><Relationship Type="http://schemas.openxmlformats.org/officeDocument/2006/relationships/image" Target="/ppt/media/image.jpeg" Id="R00f3ca82dcf34b4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0eea1f0c6f493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3130d95381b470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d0cfdddb19b48d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f3ca82dcf34b4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94e5277d494357" /><Relationship Type="http://schemas.openxmlformats.org/officeDocument/2006/relationships/slideLayout" Target="/ppt/slideLayouts/slideLayout1.xml" Id="R17733a803b634c73" /><Relationship Type="http://schemas.openxmlformats.org/officeDocument/2006/relationships/slideLayout" Target="/ppt/slideLayouts/slideLayout2.xml" Id="Rf7b8d4ac3a1c436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733a803b634c73"/>
    <p:sldLayoutId xmlns:r="http://schemas.openxmlformats.org/officeDocument/2006/relationships" id="2147483650" r:id="Rf7b8d4ac3a1c436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9b58c9da064740" /><Relationship Type="http://schemas.openxmlformats.org/officeDocument/2006/relationships/notesSlide" Target="/ppt/notesSlides/notesSlide1.xml" Id="R4d603e0dadf44e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f7af602e534225" /><Relationship Type="http://schemas.openxmlformats.org/officeDocument/2006/relationships/notesSlide" Target="/ppt/notesSlides/notesSlide2.xml" Id="R7f99f62097aa42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ead388d5ac4231" /><Relationship Type="http://schemas.openxmlformats.org/officeDocument/2006/relationships/notesSlide" Target="/ppt/notesSlides/notesSlide3.xml" Id="Ra7b56ec668b243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77243bd864484f" /><Relationship Type="http://schemas.openxmlformats.org/officeDocument/2006/relationships/notesSlide" Target="/ppt/notesSlides/notesSlide4.xml" Id="Rf7c720b1178f42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aa372d714348e4" /><Relationship Type="http://schemas.openxmlformats.org/officeDocument/2006/relationships/notesSlide" Target="/ppt/notesSlides/notesSlide5.xml" Id="Rc9f3134eccc849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cea4aa4f5444ef" /><Relationship Type="http://schemas.openxmlformats.org/officeDocument/2006/relationships/notesSlide" Target="/ppt/notesSlides/notesSlide6.xml" Id="R5f6a7ce3d779408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1fa390eeb843b0" /><Relationship Type="http://schemas.openxmlformats.org/officeDocument/2006/relationships/notesSlide" Target="/ppt/notesSlides/notesSlide7.xml" Id="Rfccbc026b2c84a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899e3ca7204791" /><Relationship Type="http://schemas.openxmlformats.org/officeDocument/2006/relationships/notesSlide" Target="/ppt/notesSlides/notesSlide8.xml" Id="Ra75a79d05cfa40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dda34b0e774f89" /><Relationship Type="http://schemas.openxmlformats.org/officeDocument/2006/relationships/notesSlide" Target="/ppt/notesSlides/notesSlide9.xml" Id="R28c23a4652714d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f64cefd78a4481" /><Relationship Type="http://schemas.openxmlformats.org/officeDocument/2006/relationships/notesSlide" Target="/ppt/notesSlides/notesSlide10.xml" Id="R37a4672f07824f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f011359e534c79" /><Relationship Type="http://schemas.openxmlformats.org/officeDocument/2006/relationships/notesSlide" Target="/ppt/notesSlides/notesSlide11.xml" Id="Rf4c96a4e6c7f4df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f03202febd4c16" /><Relationship Type="http://schemas.openxmlformats.org/officeDocument/2006/relationships/notesSlide" Target="/ppt/notesSlides/notesSlide12.xml" Id="R628459ce5b5c44e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4a2eaf9e5c4600" /><Relationship Type="http://schemas.openxmlformats.org/officeDocument/2006/relationships/notesSlide" Target="/ppt/notesSlides/notesSlide13.xml" Id="Re352d42528424f1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12760b26784850" /><Relationship Type="http://schemas.openxmlformats.org/officeDocument/2006/relationships/notesSlide" Target="/ppt/notesSlides/notesSlide14.xml" Id="R85dbaf0748af41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65:1  |  Psalms 65:1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大衛的詩歌，交與伶長。 神啊，錫安的人都等候讚美你； 所許的願也要向你償還。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and Song of David. Praise waiteth for thee, O God, in Sion: and unto thee shall the vow be performed.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65:2  |  Psalms 65:2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聽禱告的[主]啊， 凡有血氣的都要來就你。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thou that hearest prayer, unto thee shall all flesh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65:3  |  Psalms 65:3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罪孽勝了我； 至於我們的過犯，你都要赦免。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Iniquities prevail against me: as for our transgressions, thou shalt purge them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65:4  |  Psalms 65:4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你所揀選、使他親近你、住在你院中的， 這人便為有福！ 我們必因你居所、你聖殿的美福知足了。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man whom thou choosest, and causest to approach unto thee, that he may dwell in thy courts: we shall be satisfied with the goodness of thy house, even of thy holy temple.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65:5  |  Psalms 65:5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拯救我們的神啊，你必以威嚴秉公義應允我們； 你本是一切地極和海上遠處的人所倚靠的。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terrible things in righteousness wilt thou answer us, O God of our salvation; who art the confidence of all the ends of the earth, and of them that are afar off upon the sea: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65:6  |  Psalms 65:6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他既以大能束腰， 就用力量安定諸山，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by his strength setteth fast the mountains; being girded with power: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65:7  |  Psalms 65:7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使諸海的響聲和其中波浪的響聲， 並萬民的喧嘩，都平靜了。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stilleth the noise of the seas, the noise of their waves, and the tumult of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65:8  |  Psalms 65:8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住在地極的人因你的神蹟懼怕； 你使日出日落之地都歡呼。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also that dwell in the uttermost parts are afraid at thy tokens: thou makest the outgoings of the morning and evening to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65:9  |  Psalms 65:9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你眷顧地，降下透雨， 使地大得肥美。 神的河滿了水； 你這樣澆灌了地， 好為人預備五穀。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visitest the earth, and waterest it: thou greatly enrichest it with the river of God, which is full of water: thou preparest them corn, when thou hast so provided for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65:10  |  Psalms 65:10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你澆透地的犂溝，潤平犂脊， 降甘霖，使地軟和； 其中發長的，蒙你賜福。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waterest the ridges thereof abundantly: thou settlest the furrows thereof: thou makest it soft with showers: thou blessest the springing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65:11  |  Psalms 65:11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你以恩典為年歲的冠冕； 你的路徑都滴下脂油，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crownest the year with thy goodness; and thy paths drop fatness.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65:12  |  Psalms 65:12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滴在曠野的草場上。 小山以歡樂束腰；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drop upon the pastures of the wilderness: and the little hills rejoice on every side.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65:13  |  Psalms 65:13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草場以羊群為衣； 谷中也長滿了五穀。 這一切都歡呼歌唱。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pastures are clothed with flocks; the valleys also are covered over with corn; they shout for joy, they also sing.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2026-08-30T04:33:17.3890000Z</dcterms:created>
  <dcterms:modified xsi:type="dcterms:W3CDTF">2026-08-30T04:33:17.3890000Z</dcterms:modified>
</coreProperties>
</file>