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044e9e94764b25" /><Relationship Type="http://schemas.openxmlformats.org/officeDocument/2006/relationships/extended-properties" Target="/docProps/app.xml" Id="Rd45dc07de1a74c78" /><Relationship Type="http://schemas.openxmlformats.org/officeDocument/2006/relationships/officeDocument" Target="/ppt/presentation.xml" Id="Rc35ad95ad708434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f17284e87c4c6a"/>
  </p:sldMasterIdLst>
  <p:notesMasterIdLst>
    <p:notesMasterId xmlns:r="http://schemas.openxmlformats.org/officeDocument/2006/relationships" r:id="R6ee9e0135ce54f32"/>
  </p:notesMasterIdLst>
  <p:sldIdLst>
    <p:sldId xmlns:r="http://schemas.openxmlformats.org/officeDocument/2006/relationships" id="256" r:id="R0cfc06cb51bc4689"/>
    <p:sldId xmlns:r="http://schemas.openxmlformats.org/officeDocument/2006/relationships" id="257" r:id="R296e7b5ed3b94466"/>
    <p:sldId xmlns:r="http://schemas.openxmlformats.org/officeDocument/2006/relationships" id="258" r:id="R405f970d6cc04495"/>
    <p:sldId xmlns:r="http://schemas.openxmlformats.org/officeDocument/2006/relationships" id="259" r:id="R2fc0b7769b6e4546"/>
    <p:sldId xmlns:r="http://schemas.openxmlformats.org/officeDocument/2006/relationships" id="260" r:id="R8017c9c45934486b"/>
    <p:sldId xmlns:r="http://schemas.openxmlformats.org/officeDocument/2006/relationships" id="261" r:id="R451a89e168cd4ea0"/>
    <p:sldId xmlns:r="http://schemas.openxmlformats.org/officeDocument/2006/relationships" id="262" r:id="R77467d82e31c47cf"/>
    <p:sldId xmlns:r="http://schemas.openxmlformats.org/officeDocument/2006/relationships" id="263" r:id="Raccb2f58a8a94ce3"/>
    <p:sldId xmlns:r="http://schemas.openxmlformats.org/officeDocument/2006/relationships" id="264" r:id="R2becd2c826ee41b0"/>
    <p:sldId xmlns:r="http://schemas.openxmlformats.org/officeDocument/2006/relationships" id="265" r:id="R2d218efb20ea4bee"/>
    <p:sldId xmlns:r="http://schemas.openxmlformats.org/officeDocument/2006/relationships" id="266" r:id="R6e58db4234c047d0"/>
    <p:sldId xmlns:r="http://schemas.openxmlformats.org/officeDocument/2006/relationships" id="267" r:id="R980ae254a4ba4316"/>
    <p:sldId xmlns:r="http://schemas.openxmlformats.org/officeDocument/2006/relationships" id="268" r:id="R2d1a9e4a16594f8a"/>
    <p:sldId xmlns:r="http://schemas.openxmlformats.org/officeDocument/2006/relationships" id="269" r:id="R99ff5cbba61c4a45"/>
    <p:sldId xmlns:r="http://schemas.openxmlformats.org/officeDocument/2006/relationships" id="270" r:id="R457347877fdb429c"/>
    <p:sldId xmlns:r="http://schemas.openxmlformats.org/officeDocument/2006/relationships" id="271" r:id="Rdc4a4370575e4359"/>
    <p:sldId xmlns:r="http://schemas.openxmlformats.org/officeDocument/2006/relationships" id="272" r:id="R97aca471e9d54add"/>
    <p:sldId xmlns:r="http://schemas.openxmlformats.org/officeDocument/2006/relationships" id="273" r:id="Rdf49806302944b97"/>
    <p:sldId xmlns:r="http://schemas.openxmlformats.org/officeDocument/2006/relationships" id="274" r:id="R5ee60bb5836149b5"/>
    <p:sldId xmlns:r="http://schemas.openxmlformats.org/officeDocument/2006/relationships" id="275" r:id="R5bb990696a884937"/>
    <p:sldId xmlns:r="http://schemas.openxmlformats.org/officeDocument/2006/relationships" id="276" r:id="Rf2cfe16993c845be"/>
    <p:sldId xmlns:r="http://schemas.openxmlformats.org/officeDocument/2006/relationships" id="277" r:id="Rfe329b293d434cd1"/>
    <p:sldId xmlns:r="http://schemas.openxmlformats.org/officeDocument/2006/relationships" id="278" r:id="Rf2d9c90432114d5f"/>
    <p:sldId xmlns:r="http://schemas.openxmlformats.org/officeDocument/2006/relationships" id="279" r:id="Ra6a856e2637c4dab"/>
    <p:sldId xmlns:r="http://schemas.openxmlformats.org/officeDocument/2006/relationships" id="280" r:id="R2a8b586c3694444c"/>
    <p:sldId xmlns:r="http://schemas.openxmlformats.org/officeDocument/2006/relationships" id="281" r:id="R44060cea73a14456"/>
    <p:sldId xmlns:r="http://schemas.openxmlformats.org/officeDocument/2006/relationships" id="282" r:id="R620c3ded1cbe4d75"/>
    <p:sldId xmlns:r="http://schemas.openxmlformats.org/officeDocument/2006/relationships" id="283" r:id="Rf60417a6628d407e"/>
    <p:sldId xmlns:r="http://schemas.openxmlformats.org/officeDocument/2006/relationships" id="284" r:id="R637b948440534410"/>
    <p:sldId xmlns:r="http://schemas.openxmlformats.org/officeDocument/2006/relationships" id="285" r:id="R374462c6ff9449c4"/>
    <p:sldId xmlns:r="http://schemas.openxmlformats.org/officeDocument/2006/relationships" id="286" r:id="Re7ab9f7bd706459b"/>
    <p:sldId xmlns:r="http://schemas.openxmlformats.org/officeDocument/2006/relationships" id="287" r:id="R9e23b95c69ba49e6"/>
    <p:sldId xmlns:r="http://schemas.openxmlformats.org/officeDocument/2006/relationships" id="288" r:id="R067403a5a1c640ee"/>
    <p:sldId xmlns:r="http://schemas.openxmlformats.org/officeDocument/2006/relationships" id="289" r:id="Rc8b55767013849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7e3c237641476c" /><Relationship Type="http://schemas.openxmlformats.org/officeDocument/2006/relationships/slideMaster" Target="/ppt/slideMasters/slideMaster1.xml" Id="R52f17284e87c4c6a" /><Relationship Type="http://schemas.openxmlformats.org/officeDocument/2006/relationships/notesMaster" Target="/ppt/notesMasters/notesMaster1.xml" Id="R6ee9e0135ce54f32" /><Relationship Type="http://schemas.openxmlformats.org/officeDocument/2006/relationships/presProps" Target="/ppt/presProps.xml" Id="Rda4ab165ad4d4e3e" /><Relationship Type="http://schemas.openxmlformats.org/officeDocument/2006/relationships/tableStyles" Target="/ppt/tableStyles.xml" Id="R7b239c49d6c14b17" /><Relationship Type="http://schemas.openxmlformats.org/officeDocument/2006/relationships/slide" Target="/ppt/slides/slide1.xml" Id="R0cfc06cb51bc4689" /><Relationship Type="http://schemas.openxmlformats.org/officeDocument/2006/relationships/slide" Target="/ppt/slides/slide2.xml" Id="R296e7b5ed3b94466" /><Relationship Type="http://schemas.openxmlformats.org/officeDocument/2006/relationships/slide" Target="/ppt/slides/slide3.xml" Id="R405f970d6cc04495" /><Relationship Type="http://schemas.openxmlformats.org/officeDocument/2006/relationships/slide" Target="/ppt/slides/slide4.xml" Id="R2fc0b7769b6e4546" /><Relationship Type="http://schemas.openxmlformats.org/officeDocument/2006/relationships/slide" Target="/ppt/slides/slide5.xml" Id="R8017c9c45934486b" /><Relationship Type="http://schemas.openxmlformats.org/officeDocument/2006/relationships/slide" Target="/ppt/slides/slide6.xml" Id="R451a89e168cd4ea0" /><Relationship Type="http://schemas.openxmlformats.org/officeDocument/2006/relationships/slide" Target="/ppt/slides/slide7.xml" Id="R77467d82e31c47cf" /><Relationship Type="http://schemas.openxmlformats.org/officeDocument/2006/relationships/slide" Target="/ppt/slides/slide8.xml" Id="Raccb2f58a8a94ce3" /><Relationship Type="http://schemas.openxmlformats.org/officeDocument/2006/relationships/slide" Target="/ppt/slides/slide9.xml" Id="R2becd2c826ee41b0" /><Relationship Type="http://schemas.openxmlformats.org/officeDocument/2006/relationships/slide" Target="/ppt/slides/slide10.xml" Id="R2d218efb20ea4bee" /><Relationship Type="http://schemas.openxmlformats.org/officeDocument/2006/relationships/slide" Target="/ppt/slides/slide11.xml" Id="R6e58db4234c047d0" /><Relationship Type="http://schemas.openxmlformats.org/officeDocument/2006/relationships/slide" Target="/ppt/slides/slide12.xml" Id="R980ae254a4ba4316" /><Relationship Type="http://schemas.openxmlformats.org/officeDocument/2006/relationships/slide" Target="/ppt/slides/slide13.xml" Id="R2d1a9e4a16594f8a" /><Relationship Type="http://schemas.openxmlformats.org/officeDocument/2006/relationships/slide" Target="/ppt/slides/slide14.xml" Id="R99ff5cbba61c4a45" /><Relationship Type="http://schemas.openxmlformats.org/officeDocument/2006/relationships/slide" Target="/ppt/slides/slide15.xml" Id="R457347877fdb429c" /><Relationship Type="http://schemas.openxmlformats.org/officeDocument/2006/relationships/slide" Target="/ppt/slides/slide16.xml" Id="Rdc4a4370575e4359" /><Relationship Type="http://schemas.openxmlformats.org/officeDocument/2006/relationships/slide" Target="/ppt/slides/slide17.xml" Id="R97aca471e9d54add" /><Relationship Type="http://schemas.openxmlformats.org/officeDocument/2006/relationships/slide" Target="/ppt/slides/slide18.xml" Id="Rdf49806302944b97" /><Relationship Type="http://schemas.openxmlformats.org/officeDocument/2006/relationships/slide" Target="/ppt/slides/slide19.xml" Id="R5ee60bb5836149b5" /><Relationship Type="http://schemas.openxmlformats.org/officeDocument/2006/relationships/slide" Target="/ppt/slides/slide20.xml" Id="R5bb990696a884937" /><Relationship Type="http://schemas.openxmlformats.org/officeDocument/2006/relationships/slide" Target="/ppt/slides/slide21.xml" Id="Rf2cfe16993c845be" /><Relationship Type="http://schemas.openxmlformats.org/officeDocument/2006/relationships/slide" Target="/ppt/slides/slide22.xml" Id="Rfe329b293d434cd1" /><Relationship Type="http://schemas.openxmlformats.org/officeDocument/2006/relationships/slide" Target="/ppt/slides/slide23.xml" Id="Rf2d9c90432114d5f" /><Relationship Type="http://schemas.openxmlformats.org/officeDocument/2006/relationships/slide" Target="/ppt/slides/slide24.xml" Id="Ra6a856e2637c4dab" /><Relationship Type="http://schemas.openxmlformats.org/officeDocument/2006/relationships/slide" Target="/ppt/slides/slide25.xml" Id="R2a8b586c3694444c" /><Relationship Type="http://schemas.openxmlformats.org/officeDocument/2006/relationships/slide" Target="/ppt/slides/slide26.xml" Id="R44060cea73a14456" /><Relationship Type="http://schemas.openxmlformats.org/officeDocument/2006/relationships/slide" Target="/ppt/slides/slide27.xml" Id="R620c3ded1cbe4d75" /><Relationship Type="http://schemas.openxmlformats.org/officeDocument/2006/relationships/slide" Target="/ppt/slides/slide28.xml" Id="Rf60417a6628d407e" /><Relationship Type="http://schemas.openxmlformats.org/officeDocument/2006/relationships/slide" Target="/ppt/slides/slide29.xml" Id="R637b948440534410" /><Relationship Type="http://schemas.openxmlformats.org/officeDocument/2006/relationships/slide" Target="/ppt/slides/slide30.xml" Id="R374462c6ff9449c4" /><Relationship Type="http://schemas.openxmlformats.org/officeDocument/2006/relationships/slide" Target="/ppt/slides/slide31.xml" Id="Re7ab9f7bd706459b" /><Relationship Type="http://schemas.openxmlformats.org/officeDocument/2006/relationships/slide" Target="/ppt/slides/slide32.xml" Id="R9e23b95c69ba49e6" /><Relationship Type="http://schemas.openxmlformats.org/officeDocument/2006/relationships/slide" Target="/ppt/slides/slide33.xml" Id="R067403a5a1c640ee" /><Relationship Type="http://schemas.openxmlformats.org/officeDocument/2006/relationships/slide" Target="/ppt/slides/slide34.xml" Id="Rc8b55767013849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2297264c60d4d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94b58a7f404af5" /><Relationship Type="http://schemas.openxmlformats.org/officeDocument/2006/relationships/notesMaster" Target="/ppt/notesMasters/notesMaster1.xml" Id="R4393b61ad57b48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b80dc8ba1242fd" /><Relationship Type="http://schemas.openxmlformats.org/officeDocument/2006/relationships/notesMaster" Target="/ppt/notesMasters/notesMaster1.xml" Id="R7d064d4e8eaa43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c5ec92900c469a" /><Relationship Type="http://schemas.openxmlformats.org/officeDocument/2006/relationships/notesMaster" Target="/ppt/notesMasters/notesMaster1.xml" Id="Rfefcd252c2ce46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a2fef60bfd4c10" /><Relationship Type="http://schemas.openxmlformats.org/officeDocument/2006/relationships/notesMaster" Target="/ppt/notesMasters/notesMaster1.xml" Id="R490e860698d442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af6fb022a14804" /><Relationship Type="http://schemas.openxmlformats.org/officeDocument/2006/relationships/notesMaster" Target="/ppt/notesMasters/notesMaster1.xml" Id="Raad78c76a6774f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e11d666c9d4b47" /><Relationship Type="http://schemas.openxmlformats.org/officeDocument/2006/relationships/notesMaster" Target="/ppt/notesMasters/notesMaster1.xml" Id="R17da54d89aa540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4333381a5034df0" /><Relationship Type="http://schemas.openxmlformats.org/officeDocument/2006/relationships/notesMaster" Target="/ppt/notesMasters/notesMaster1.xml" Id="R1c8224caf38b414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0a82f816ce4a83" /><Relationship Type="http://schemas.openxmlformats.org/officeDocument/2006/relationships/notesMaster" Target="/ppt/notesMasters/notesMaster1.xml" Id="Rc9ca80e0d03647e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7c29672564f452d" /><Relationship Type="http://schemas.openxmlformats.org/officeDocument/2006/relationships/notesMaster" Target="/ppt/notesMasters/notesMaster1.xml" Id="Rda740e1b82cf43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c4e9085fd4410d" /><Relationship Type="http://schemas.openxmlformats.org/officeDocument/2006/relationships/notesMaster" Target="/ppt/notesMasters/notesMaster1.xml" Id="R7b0de99e70874e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8a13802a04d4b4d" /><Relationship Type="http://schemas.openxmlformats.org/officeDocument/2006/relationships/notesMaster" Target="/ppt/notesMasters/notesMaster1.xml" Id="Rb7c137a6eac540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5a69509bbac4832" /><Relationship Type="http://schemas.openxmlformats.org/officeDocument/2006/relationships/notesMaster" Target="/ppt/notesMasters/notesMaster1.xml" Id="R0d9a80c9a3e44c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c174cd511514d23" /><Relationship Type="http://schemas.openxmlformats.org/officeDocument/2006/relationships/notesMaster" Target="/ppt/notesMasters/notesMaster1.xml" Id="Rfe77d93cba72434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c49873e93f9460c" /><Relationship Type="http://schemas.openxmlformats.org/officeDocument/2006/relationships/notesMaster" Target="/ppt/notesMasters/notesMaster1.xml" Id="R24cb9162a6b44ba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8af6c03d689437b" /><Relationship Type="http://schemas.openxmlformats.org/officeDocument/2006/relationships/notesMaster" Target="/ppt/notesMasters/notesMaster1.xml" Id="R3e6b7e6ef30647b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89c38ce0e344c9b" /><Relationship Type="http://schemas.openxmlformats.org/officeDocument/2006/relationships/notesMaster" Target="/ppt/notesMasters/notesMaster1.xml" Id="R57684d579cbc444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6626434431f4f63" /><Relationship Type="http://schemas.openxmlformats.org/officeDocument/2006/relationships/notesMaster" Target="/ppt/notesMasters/notesMaster1.xml" Id="R34de432bc3fe4c4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fb88efb19e9408e" /><Relationship Type="http://schemas.openxmlformats.org/officeDocument/2006/relationships/notesMaster" Target="/ppt/notesMasters/notesMaster1.xml" Id="Rfb90395e25e14ef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818f0b8f42f447e" /><Relationship Type="http://schemas.openxmlformats.org/officeDocument/2006/relationships/notesMaster" Target="/ppt/notesMasters/notesMaster1.xml" Id="R1149a212a0964e6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6b7fc2eb9fe42b7" /><Relationship Type="http://schemas.openxmlformats.org/officeDocument/2006/relationships/notesMaster" Target="/ppt/notesMasters/notesMaster1.xml" Id="R6c536e9a8ea74d7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10f091d6f7849a7" /><Relationship Type="http://schemas.openxmlformats.org/officeDocument/2006/relationships/notesMaster" Target="/ppt/notesMasters/notesMaster1.xml" Id="Rb14997ecf7e74f6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554151bc8c0423f" /><Relationship Type="http://schemas.openxmlformats.org/officeDocument/2006/relationships/notesMaster" Target="/ppt/notesMasters/notesMaster1.xml" Id="R5e1f9adf8e9a4cb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55abcb471db4251" /><Relationship Type="http://schemas.openxmlformats.org/officeDocument/2006/relationships/notesMaster" Target="/ppt/notesMasters/notesMaster1.xml" Id="R7ae6db22a09b499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f0cb76d7677446c" /><Relationship Type="http://schemas.openxmlformats.org/officeDocument/2006/relationships/notesMaster" Target="/ppt/notesMasters/notesMaster1.xml" Id="Rf0e749f5cd8542d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5acbe1b61344991" /><Relationship Type="http://schemas.openxmlformats.org/officeDocument/2006/relationships/notesMaster" Target="/ppt/notesMasters/notesMaster1.xml" Id="R9bfaedda489e478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8fe76e6bc174bbb" /><Relationship Type="http://schemas.openxmlformats.org/officeDocument/2006/relationships/notesMaster" Target="/ppt/notesMasters/notesMaster1.xml" Id="R6bf2360d7a004ae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370ab739c1046dd" /><Relationship Type="http://schemas.openxmlformats.org/officeDocument/2006/relationships/notesMaster" Target="/ppt/notesMasters/notesMaster1.xml" Id="Rc4625a97cffd4fd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7f08c46a5cb4192" /><Relationship Type="http://schemas.openxmlformats.org/officeDocument/2006/relationships/notesMaster" Target="/ppt/notesMasters/notesMaster1.xml" Id="Rce8aa70559d64b9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ae9efa080ae4418" /><Relationship Type="http://schemas.openxmlformats.org/officeDocument/2006/relationships/notesMaster" Target="/ppt/notesMasters/notesMaster1.xml" Id="R91d4b6b7c0644ce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9d0eb48c00d480d" /><Relationship Type="http://schemas.openxmlformats.org/officeDocument/2006/relationships/notesMaster" Target="/ppt/notesMasters/notesMaster1.xml" Id="Rb5e2fa1f649645c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1bf513a283a4baa" /><Relationship Type="http://schemas.openxmlformats.org/officeDocument/2006/relationships/notesMaster" Target="/ppt/notesMasters/notesMaster1.xml" Id="R17283a4bc606429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6f954c5ec094976" /><Relationship Type="http://schemas.openxmlformats.org/officeDocument/2006/relationships/notesMaster" Target="/ppt/notesMasters/notesMaster1.xml" Id="R1361e231c30a4d0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182f32f36d74c60" /><Relationship Type="http://schemas.openxmlformats.org/officeDocument/2006/relationships/notesMaster" Target="/ppt/notesMasters/notesMaster1.xml" Id="R68ab3193eaac415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69a50622f7547b2" /><Relationship Type="http://schemas.openxmlformats.org/officeDocument/2006/relationships/notesMaster" Target="/ppt/notesMasters/notesMaster1.xml" Id="R95513b0579f74a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692de1c7234dea" /><Relationship Type="http://schemas.openxmlformats.org/officeDocument/2006/relationships/image" Target="/ppt/media/image.png" Id="R186c820a19ba4a05" /><Relationship Type="http://schemas.openxmlformats.org/officeDocument/2006/relationships/image" Target="/ppt/media/image2.png" Id="Rfd1d2d42cf6d4294" /><Relationship Type="http://schemas.openxmlformats.org/officeDocument/2006/relationships/image" Target="/ppt/media/image.jpeg" Id="Rd180fbbe93ff4dd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50bfd3d8b849a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86c820a19ba4a0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d1d2d42cf6d429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80fbbe93ff4dd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200a38b5b0415e" /><Relationship Type="http://schemas.openxmlformats.org/officeDocument/2006/relationships/slideLayout" Target="/ppt/slideLayouts/slideLayout1.xml" Id="Re8bc0b23c5cf45d5" /><Relationship Type="http://schemas.openxmlformats.org/officeDocument/2006/relationships/slideLayout" Target="/ppt/slideLayouts/slideLayout2.xml" Id="R865acf54becb445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bc0b23c5cf45d5"/>
    <p:sldLayoutId xmlns:r="http://schemas.openxmlformats.org/officeDocument/2006/relationships" id="2147483650" r:id="R865acf54becb445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3e584598ef4ca4" /><Relationship Type="http://schemas.openxmlformats.org/officeDocument/2006/relationships/notesSlide" Target="/ppt/notesSlides/notesSlide1.xml" Id="R45e05d0f08044b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85ca3ed72c42a6" /><Relationship Type="http://schemas.openxmlformats.org/officeDocument/2006/relationships/notesSlide" Target="/ppt/notesSlides/notesSlide2.xml" Id="R81110a1661c249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971164e09c4717" /><Relationship Type="http://schemas.openxmlformats.org/officeDocument/2006/relationships/notesSlide" Target="/ppt/notesSlides/notesSlide3.xml" Id="R6419a2c0f10043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24279a296c4ff9" /><Relationship Type="http://schemas.openxmlformats.org/officeDocument/2006/relationships/notesSlide" Target="/ppt/notesSlides/notesSlide4.xml" Id="R0b88acaf303041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566c6b50f04e09" /><Relationship Type="http://schemas.openxmlformats.org/officeDocument/2006/relationships/notesSlide" Target="/ppt/notesSlides/notesSlide5.xml" Id="Re68c9de6f17e4a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ecdb1682c6435f" /><Relationship Type="http://schemas.openxmlformats.org/officeDocument/2006/relationships/notesSlide" Target="/ppt/notesSlides/notesSlide6.xml" Id="Rfca88ec98d2947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6a15bc6a384c5f" /><Relationship Type="http://schemas.openxmlformats.org/officeDocument/2006/relationships/notesSlide" Target="/ppt/notesSlides/notesSlide7.xml" Id="Rddedd62a9d454b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81ed887a0d4332" /><Relationship Type="http://schemas.openxmlformats.org/officeDocument/2006/relationships/notesSlide" Target="/ppt/notesSlides/notesSlide8.xml" Id="Rac6a30342b4441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f1620c9c03427b" /><Relationship Type="http://schemas.openxmlformats.org/officeDocument/2006/relationships/notesSlide" Target="/ppt/notesSlides/notesSlide9.xml" Id="R69b99775fcdc46e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aac1a971ca43eb" /><Relationship Type="http://schemas.openxmlformats.org/officeDocument/2006/relationships/notesSlide" Target="/ppt/notesSlides/notesSlide10.xml" Id="Re9fbfb5eca5c44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6d3fd70d4e41c6" /><Relationship Type="http://schemas.openxmlformats.org/officeDocument/2006/relationships/notesSlide" Target="/ppt/notesSlides/notesSlide11.xml" Id="Ra60a7f97533d4c2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7c5e3924c6493c" /><Relationship Type="http://schemas.openxmlformats.org/officeDocument/2006/relationships/notesSlide" Target="/ppt/notesSlides/notesSlide12.xml" Id="R77275576d4614b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080636b5ae458e" /><Relationship Type="http://schemas.openxmlformats.org/officeDocument/2006/relationships/notesSlide" Target="/ppt/notesSlides/notesSlide13.xml" Id="R83895dee3ee845b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eb911f915c49b1" /><Relationship Type="http://schemas.openxmlformats.org/officeDocument/2006/relationships/notesSlide" Target="/ppt/notesSlides/notesSlide14.xml" Id="R452cb8f1f0a8453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565c11f0f94b8c" /><Relationship Type="http://schemas.openxmlformats.org/officeDocument/2006/relationships/notesSlide" Target="/ppt/notesSlides/notesSlide15.xml" Id="Rf1f91782e38a413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bb602981944a56" /><Relationship Type="http://schemas.openxmlformats.org/officeDocument/2006/relationships/notesSlide" Target="/ppt/notesSlides/notesSlide16.xml" Id="R16232a3ce4b8410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c6c265b8be42df" /><Relationship Type="http://schemas.openxmlformats.org/officeDocument/2006/relationships/notesSlide" Target="/ppt/notesSlides/notesSlide17.xml" Id="R85a9d7e612b3494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ed6ec8c48e42a6" /><Relationship Type="http://schemas.openxmlformats.org/officeDocument/2006/relationships/notesSlide" Target="/ppt/notesSlides/notesSlide18.xml" Id="Rea5ccf833f4b4cd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d881cdb0e0437c" /><Relationship Type="http://schemas.openxmlformats.org/officeDocument/2006/relationships/notesSlide" Target="/ppt/notesSlides/notesSlide19.xml" Id="Rf1415b114a4a475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86acbd5fb74be0" /><Relationship Type="http://schemas.openxmlformats.org/officeDocument/2006/relationships/notesSlide" Target="/ppt/notesSlides/notesSlide20.xml" Id="R904b30efd49f4a2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2d9e2b5e0c419c" /><Relationship Type="http://schemas.openxmlformats.org/officeDocument/2006/relationships/notesSlide" Target="/ppt/notesSlides/notesSlide21.xml" Id="R70f39a356c26425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a0ceeb57b04af7" /><Relationship Type="http://schemas.openxmlformats.org/officeDocument/2006/relationships/notesSlide" Target="/ppt/notesSlides/notesSlide22.xml" Id="R4669928ff014408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31099a4fec41da" /><Relationship Type="http://schemas.openxmlformats.org/officeDocument/2006/relationships/notesSlide" Target="/ppt/notesSlides/notesSlide23.xml" Id="R9ebd31787375490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21a8d5841947b8" /><Relationship Type="http://schemas.openxmlformats.org/officeDocument/2006/relationships/notesSlide" Target="/ppt/notesSlides/notesSlide24.xml" Id="R19aebd823a28411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a7a0613f624232" /><Relationship Type="http://schemas.openxmlformats.org/officeDocument/2006/relationships/notesSlide" Target="/ppt/notesSlides/notesSlide25.xml" Id="Rf75cd7945147484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c8fa0ada794c3d" /><Relationship Type="http://schemas.openxmlformats.org/officeDocument/2006/relationships/notesSlide" Target="/ppt/notesSlides/notesSlide26.xml" Id="R276ddf5c990c46b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d373cfeb6142b9" /><Relationship Type="http://schemas.openxmlformats.org/officeDocument/2006/relationships/notesSlide" Target="/ppt/notesSlides/notesSlide27.xml" Id="R261713631a04474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5ec1ec4d7b4062" /><Relationship Type="http://schemas.openxmlformats.org/officeDocument/2006/relationships/notesSlide" Target="/ppt/notesSlides/notesSlide28.xml" Id="Rc34f7343aa31489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0ee03064f14cee" /><Relationship Type="http://schemas.openxmlformats.org/officeDocument/2006/relationships/notesSlide" Target="/ppt/notesSlides/notesSlide29.xml" Id="R24ffa868a3cc46d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80ce77f9ef49a5" /><Relationship Type="http://schemas.openxmlformats.org/officeDocument/2006/relationships/notesSlide" Target="/ppt/notesSlides/notesSlide30.xml" Id="R7132e7a0b8b94bb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f371f1080c4ae8" /><Relationship Type="http://schemas.openxmlformats.org/officeDocument/2006/relationships/notesSlide" Target="/ppt/notesSlides/notesSlide31.xml" Id="R16d594b3d9f1455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451a9891d847ab" /><Relationship Type="http://schemas.openxmlformats.org/officeDocument/2006/relationships/notesSlide" Target="/ppt/notesSlides/notesSlide32.xml" Id="R47de59cb47f249e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71d7729d6c4627" /><Relationship Type="http://schemas.openxmlformats.org/officeDocument/2006/relationships/notesSlide" Target="/ppt/notesSlides/notesSlide33.xml" Id="Rb10920f1464045b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2a359f83644cc1" /><Relationship Type="http://schemas.openxmlformats.org/officeDocument/2006/relationships/notesSlide" Target="/ppt/notesSlides/notesSlide34.xml" Id="R08e9cab984574c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  |  Job 36:1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以利戶又接着說：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Elihu also proceeded,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  |  Job 36:2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你再容我片時，我就指示你， 因我還有話為神說。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Suffer me a little, and I will shew thee that I have yet to speak on God’s behalf.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36:3  |  Job 36:3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我要將所知道的從遠處引來， 將公義歸給造我的主。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fetch my knowledge from afar, and will ascribe righteousness to my Maker.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36:4  |  Job 36:4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我的言語真不虛謊； 有知識全備的與你同在。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truly my words shall not be false: he that is perfect in knowledge is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36:5  |  Job 36:5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神有大能，並不藐視人； 他的智慧甚廣。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God is mighty, and despiseth not any: he is mighty in strength and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36:6  |  Job 36:6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他不保護惡人的性命， 卻為困苦人伸冤。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preserveth not the life of the wicked: but giveth right to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36:7  |  Job 36:7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他時常看顧義人， 使他們和君王同坐寶座， 永遠要被高舉。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withdraweth not his eyes from the righteous: but with kings are they on the throne; yea, he doth establish them for ever, and they are exalted.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36:8  |  Job 36:8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他們若被鎖鍊捆住， 被苦難的繩索纏住，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they be bound in fetters, and be holden in cords of affliction;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36:9  |  Job 36:9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他就把他們的作為和過犯指示他們， 叫他們知道有驕傲的行動。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he sheweth them their work, and their transgressions that they have exceeded.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36:10  |  Job 36:10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他也開通他們的耳朵得受教訓， 吩咐他們離開罪孽轉回。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openeth also their ear to discipline, and commandeth that they return from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36:11  |  Job 36:11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他們若聽從事奉他， 就必度日亨通，歷年福樂；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they obey and serve him, they shall spend their days in prosperity, and their years in pleasures.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36:12  |  Job 36:12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若不聽從， 就要被刀殺滅，無知無識而死。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they obey not, they shall perish by the sword, and they shall die without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36:13  |  Job 36:13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那心中不敬虔的人積蓄怒氣； 神捆綁他們，他們竟不求救；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hypocrites in heart heap up wrath: they cry not when he bindeth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36:14  |  Job 36:14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必在青年時死亡， 與污穢人一樣[喪命]。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die in youth, and their life is among the unclean.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36:15  |  Job 36:15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神藉着困苦救拔困苦人， 趁他們受欺壓開通他們的耳朵。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delivereth the poor in his affliction, and openeth their ears in oppression.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36:16  |  Job 36:16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神也必引你出離患難， 進入寬闊不狹窄之地； 擺在你席上的必滿有肥甘。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so would he have removed thee out of the strait into a broad place, where there is no straitness; and that which should be set on thy table should be full of fatness.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36:17  |  Job 36:17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但你滿口有惡人批評的言語； 判斷和刑罰抓住你。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hast fulfilled the judgment of the wicked: judgment and justice take hold on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36:18  |  Job 36:18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不可容忿怒觸動你，使你不服責罰； 也不可因贖價大就偏行。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there is wrath, beware lest he take thee away with his stroke: then a great ransom cannot deliver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36:19  |  Job 36:19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你的呼求，或是你一切的勢力， 果有靈驗，叫你不受患難嗎？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he esteem thy riches? no, not gold, nor all the forces of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36:20  |  Job 36:20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不要切慕黑夜， 就是眾民在本處被除滅的時候。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Desire not the night, when people are cut off in their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36:21  |  Job 36:21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你要謹慎，不可重看罪孽， 因你選擇罪孽過於選擇苦難。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heed, regard not iniquity: for this hast thou chosen rather than affliction.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36:22  |  Job 36:22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神行事有高大的能力； 教訓人的有誰像他呢？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God exalteth by his power: who teacheth like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36:23  |  Job 36:23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誰派定他的道路？ 誰能說：你所行的不義？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enjoined him his way? or who can say, Thou hast wrought iniquity?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36:24  |  Job 36:24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你不可忘記稱讚他所行的為大， 就是人所歌頌的。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that thou magnify his work, which men behold.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36:25  |  Job 36:25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他所行的，萬人都看見； 世人也從遠處觀看。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man may see it; man may behold it afar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36:26  |  Job 36:26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神為大，我們不能全知； 他的年數不能測度。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God is great, and we know him not, neither can the number of his years be searched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36:27  |  Job 36:27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他吸取水點， 這水點從雲霧中就變成雨；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maketh small the drops of water: they pour down rain according to the vapour thereof: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36:28  |  Job 36:28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雲彩將雨落下，沛然降與世人。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the clouds do drop and distil upon man abundantly.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36:29  |  Job 36:29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誰能明白雲彩如何鋪張， 和神行宮的雷聲呢？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can any understand the spreadings of the clouds, or the noise of his tabernacle?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36:30  |  Job 36:30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他將亮光普照在自己的四圍； 他又遮覆海底。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spreadeth his light upon it, and covereth the bottom of the sea.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36:31  |  Job 36:31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他用這些審判眾民， 且賜豐富的糧食。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by them judgeth he the people; he giveth meat in abundance.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36:32  |  Job 36:32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他以電光遮手， 命閃電擊中敵人。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clouds he covereth the light; and commandeth it not to shine by the cloud that cometh betwixt.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36:33  |  Job 36:33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所發的雷聲顯明他的[作為]， 又向牲畜指明要起[暴風]。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noise thereof sheweth concerning it, the cattle also concerning the vapour.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2026-08-30T04:24:51.7710000Z</dcterms:created>
  <dcterms:modified xsi:type="dcterms:W3CDTF">2026-08-30T04:24:51.7710000Z</dcterms:modified>
</coreProperties>
</file>