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c10e611190b4141" /><Relationship Type="http://schemas.openxmlformats.org/officeDocument/2006/relationships/extended-properties" Target="/docProps/app.xml" Id="R542aef57cd0c4cbc" /><Relationship Type="http://schemas.openxmlformats.org/officeDocument/2006/relationships/officeDocument" Target="/ppt/presentation.xml" Id="Ra54bab49568c48d1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4c626c230d9a4e71"/>
  </p:sldMasterIdLst>
  <p:notesMasterIdLst>
    <p:notesMasterId xmlns:r="http://schemas.openxmlformats.org/officeDocument/2006/relationships" r:id="R180e3831baff4bba"/>
  </p:notesMasterIdLst>
  <p:sldIdLst>
    <p:sldId xmlns:r="http://schemas.openxmlformats.org/officeDocument/2006/relationships" id="256" r:id="R06c470ddaf3646e9"/>
    <p:sldId xmlns:r="http://schemas.openxmlformats.org/officeDocument/2006/relationships" id="257" r:id="Re6f2ceb9d8e3435e"/>
    <p:sldId xmlns:r="http://schemas.openxmlformats.org/officeDocument/2006/relationships" id="258" r:id="R1e1cb6a8ae604015"/>
    <p:sldId xmlns:r="http://schemas.openxmlformats.org/officeDocument/2006/relationships" id="259" r:id="R5835aa897cb3407b"/>
    <p:sldId xmlns:r="http://schemas.openxmlformats.org/officeDocument/2006/relationships" id="260" r:id="Rbed18aa2fe3946a1"/>
    <p:sldId xmlns:r="http://schemas.openxmlformats.org/officeDocument/2006/relationships" id="261" r:id="Re097f5f40b4846c7"/>
    <p:sldId xmlns:r="http://schemas.openxmlformats.org/officeDocument/2006/relationships" id="262" r:id="R7eb29d9e41274aac"/>
    <p:sldId xmlns:r="http://schemas.openxmlformats.org/officeDocument/2006/relationships" id="263" r:id="R7cb6b2c2f0874c1f"/>
    <p:sldId xmlns:r="http://schemas.openxmlformats.org/officeDocument/2006/relationships" id="264" r:id="R9f1ecc0f4e654036"/>
    <p:sldId xmlns:r="http://schemas.openxmlformats.org/officeDocument/2006/relationships" id="265" r:id="R30accd7b916647a4"/>
    <p:sldId xmlns:r="http://schemas.openxmlformats.org/officeDocument/2006/relationships" id="266" r:id="Rda8921f1a1f54c5e"/>
    <p:sldId xmlns:r="http://schemas.openxmlformats.org/officeDocument/2006/relationships" id="267" r:id="R7d0ef38a9266464a"/>
    <p:sldId xmlns:r="http://schemas.openxmlformats.org/officeDocument/2006/relationships" id="268" r:id="R230f7426eb46467a"/>
    <p:sldId xmlns:r="http://schemas.openxmlformats.org/officeDocument/2006/relationships" id="269" r:id="Ra41c14d64d45475a"/>
    <p:sldId xmlns:r="http://schemas.openxmlformats.org/officeDocument/2006/relationships" id="270" r:id="R9cb87c76bf6d4e9d"/>
    <p:sldId xmlns:r="http://schemas.openxmlformats.org/officeDocument/2006/relationships" id="271" r:id="Rcb89e71ed8c74a13"/>
    <p:sldId xmlns:r="http://schemas.openxmlformats.org/officeDocument/2006/relationships" id="272" r:id="R8c8751d963424bd6"/>
    <p:sldId xmlns:r="http://schemas.openxmlformats.org/officeDocument/2006/relationships" id="273" r:id="Rd62e8ef07e084e70"/>
    <p:sldId xmlns:r="http://schemas.openxmlformats.org/officeDocument/2006/relationships" id="274" r:id="R8745c0ea52c144e3"/>
    <p:sldId xmlns:r="http://schemas.openxmlformats.org/officeDocument/2006/relationships" id="275" r:id="R10fa877235a74231"/>
    <p:sldId xmlns:r="http://schemas.openxmlformats.org/officeDocument/2006/relationships" id="276" r:id="Ref1e5acea35e475b"/>
    <p:sldId xmlns:r="http://schemas.openxmlformats.org/officeDocument/2006/relationships" id="277" r:id="R42cb6ba76c474099"/>
    <p:sldId xmlns:r="http://schemas.openxmlformats.org/officeDocument/2006/relationships" id="278" r:id="Rd601c02dbcfc43c7"/>
    <p:sldId xmlns:r="http://schemas.openxmlformats.org/officeDocument/2006/relationships" id="279" r:id="Ra6820260395a4473"/>
    <p:sldId xmlns:r="http://schemas.openxmlformats.org/officeDocument/2006/relationships" id="280" r:id="R3a7fa87465fa41fb"/>
    <p:sldId xmlns:r="http://schemas.openxmlformats.org/officeDocument/2006/relationships" id="281" r:id="R9bd4aed8fec04bb7"/>
    <p:sldId xmlns:r="http://schemas.openxmlformats.org/officeDocument/2006/relationships" id="282" r:id="R3b8a90607feb4752"/>
    <p:sldId xmlns:r="http://schemas.openxmlformats.org/officeDocument/2006/relationships" id="283" r:id="Rdb7766d6840a40e2"/>
    <p:sldId xmlns:r="http://schemas.openxmlformats.org/officeDocument/2006/relationships" id="284" r:id="Rdb0abe1da79648aa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872c9731cde94b96" /><Relationship Type="http://schemas.openxmlformats.org/officeDocument/2006/relationships/slideMaster" Target="/ppt/slideMasters/slideMaster1.xml" Id="R4c626c230d9a4e71" /><Relationship Type="http://schemas.openxmlformats.org/officeDocument/2006/relationships/notesMaster" Target="/ppt/notesMasters/notesMaster1.xml" Id="R180e3831baff4bba" /><Relationship Type="http://schemas.openxmlformats.org/officeDocument/2006/relationships/presProps" Target="/ppt/presProps.xml" Id="Rf1d59f7665a041d0" /><Relationship Type="http://schemas.openxmlformats.org/officeDocument/2006/relationships/tableStyles" Target="/ppt/tableStyles.xml" Id="R6e133883339d42dc" /><Relationship Type="http://schemas.openxmlformats.org/officeDocument/2006/relationships/slide" Target="/ppt/slides/slide1.xml" Id="R06c470ddaf3646e9" /><Relationship Type="http://schemas.openxmlformats.org/officeDocument/2006/relationships/slide" Target="/ppt/slides/slide2.xml" Id="Re6f2ceb9d8e3435e" /><Relationship Type="http://schemas.openxmlformats.org/officeDocument/2006/relationships/slide" Target="/ppt/slides/slide3.xml" Id="R1e1cb6a8ae604015" /><Relationship Type="http://schemas.openxmlformats.org/officeDocument/2006/relationships/slide" Target="/ppt/slides/slide4.xml" Id="R5835aa897cb3407b" /><Relationship Type="http://schemas.openxmlformats.org/officeDocument/2006/relationships/slide" Target="/ppt/slides/slide5.xml" Id="Rbed18aa2fe3946a1" /><Relationship Type="http://schemas.openxmlformats.org/officeDocument/2006/relationships/slide" Target="/ppt/slides/slide6.xml" Id="Re097f5f40b4846c7" /><Relationship Type="http://schemas.openxmlformats.org/officeDocument/2006/relationships/slide" Target="/ppt/slides/slide7.xml" Id="R7eb29d9e41274aac" /><Relationship Type="http://schemas.openxmlformats.org/officeDocument/2006/relationships/slide" Target="/ppt/slides/slide8.xml" Id="R7cb6b2c2f0874c1f" /><Relationship Type="http://schemas.openxmlformats.org/officeDocument/2006/relationships/slide" Target="/ppt/slides/slide9.xml" Id="R9f1ecc0f4e654036" /><Relationship Type="http://schemas.openxmlformats.org/officeDocument/2006/relationships/slide" Target="/ppt/slides/slide10.xml" Id="R30accd7b916647a4" /><Relationship Type="http://schemas.openxmlformats.org/officeDocument/2006/relationships/slide" Target="/ppt/slides/slide11.xml" Id="Rda8921f1a1f54c5e" /><Relationship Type="http://schemas.openxmlformats.org/officeDocument/2006/relationships/slide" Target="/ppt/slides/slide12.xml" Id="R7d0ef38a9266464a" /><Relationship Type="http://schemas.openxmlformats.org/officeDocument/2006/relationships/slide" Target="/ppt/slides/slide13.xml" Id="R230f7426eb46467a" /><Relationship Type="http://schemas.openxmlformats.org/officeDocument/2006/relationships/slide" Target="/ppt/slides/slide14.xml" Id="Ra41c14d64d45475a" /><Relationship Type="http://schemas.openxmlformats.org/officeDocument/2006/relationships/slide" Target="/ppt/slides/slide15.xml" Id="R9cb87c76bf6d4e9d" /><Relationship Type="http://schemas.openxmlformats.org/officeDocument/2006/relationships/slide" Target="/ppt/slides/slide16.xml" Id="Rcb89e71ed8c74a13" /><Relationship Type="http://schemas.openxmlformats.org/officeDocument/2006/relationships/slide" Target="/ppt/slides/slide17.xml" Id="R8c8751d963424bd6" /><Relationship Type="http://schemas.openxmlformats.org/officeDocument/2006/relationships/slide" Target="/ppt/slides/slide18.xml" Id="Rd62e8ef07e084e70" /><Relationship Type="http://schemas.openxmlformats.org/officeDocument/2006/relationships/slide" Target="/ppt/slides/slide19.xml" Id="R8745c0ea52c144e3" /><Relationship Type="http://schemas.openxmlformats.org/officeDocument/2006/relationships/slide" Target="/ppt/slides/slide20.xml" Id="R10fa877235a74231" /><Relationship Type="http://schemas.openxmlformats.org/officeDocument/2006/relationships/slide" Target="/ppt/slides/slide21.xml" Id="Ref1e5acea35e475b" /><Relationship Type="http://schemas.openxmlformats.org/officeDocument/2006/relationships/slide" Target="/ppt/slides/slide22.xml" Id="R42cb6ba76c474099" /><Relationship Type="http://schemas.openxmlformats.org/officeDocument/2006/relationships/slide" Target="/ppt/slides/slide23.xml" Id="Rd601c02dbcfc43c7" /><Relationship Type="http://schemas.openxmlformats.org/officeDocument/2006/relationships/slide" Target="/ppt/slides/slide24.xml" Id="Ra6820260395a4473" /><Relationship Type="http://schemas.openxmlformats.org/officeDocument/2006/relationships/slide" Target="/ppt/slides/slide25.xml" Id="R3a7fa87465fa41fb" /><Relationship Type="http://schemas.openxmlformats.org/officeDocument/2006/relationships/slide" Target="/ppt/slides/slide26.xml" Id="R9bd4aed8fec04bb7" /><Relationship Type="http://schemas.openxmlformats.org/officeDocument/2006/relationships/slide" Target="/ppt/slides/slide27.xml" Id="R3b8a90607feb4752" /><Relationship Type="http://schemas.openxmlformats.org/officeDocument/2006/relationships/slide" Target="/ppt/slides/slide28.xml" Id="Rdb7766d6840a40e2" /><Relationship Type="http://schemas.openxmlformats.org/officeDocument/2006/relationships/slide" Target="/ppt/slides/slide29.xml" Id="Rdb0abe1da79648aa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e402829d5c264aa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3e2a416a2d8c44d9" /><Relationship Type="http://schemas.openxmlformats.org/officeDocument/2006/relationships/notesMaster" Target="/ppt/notesMasters/notesMaster1.xml" Id="R39ed53b109ea4e5f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881172e8da62454b" /><Relationship Type="http://schemas.openxmlformats.org/officeDocument/2006/relationships/notesMaster" Target="/ppt/notesMasters/notesMaster1.xml" Id="R26376a000cf44491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3a17bf4f3fb64399" /><Relationship Type="http://schemas.openxmlformats.org/officeDocument/2006/relationships/notesMaster" Target="/ppt/notesMasters/notesMaster1.xml" Id="R8bba487883144529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06497fa2674d4e27" /><Relationship Type="http://schemas.openxmlformats.org/officeDocument/2006/relationships/notesMaster" Target="/ppt/notesMasters/notesMaster1.xml" Id="R7dc8ea831a95417b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13d63b1fc4e8467e" /><Relationship Type="http://schemas.openxmlformats.org/officeDocument/2006/relationships/notesMaster" Target="/ppt/notesMasters/notesMaster1.xml" Id="R4d9fabcea2654a9b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eeabea6f3c394023" /><Relationship Type="http://schemas.openxmlformats.org/officeDocument/2006/relationships/notesMaster" Target="/ppt/notesMasters/notesMaster1.xml" Id="R0d4ad27aec684d3e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1575a6465e6943b5" /><Relationship Type="http://schemas.openxmlformats.org/officeDocument/2006/relationships/notesMaster" Target="/ppt/notesMasters/notesMaster1.xml" Id="R8599f6d8ae66470e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262508466dfa4fcb" /><Relationship Type="http://schemas.openxmlformats.org/officeDocument/2006/relationships/notesMaster" Target="/ppt/notesMasters/notesMaster1.xml" Id="R263a5735b8024dae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77f6ec9be6564813" /><Relationship Type="http://schemas.openxmlformats.org/officeDocument/2006/relationships/notesMaster" Target="/ppt/notesMasters/notesMaster1.xml" Id="Rcce7c9f8e539476e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800b08645d0d4602" /><Relationship Type="http://schemas.openxmlformats.org/officeDocument/2006/relationships/notesMaster" Target="/ppt/notesMasters/notesMaster1.xml" Id="R5c4e9e3d9993495e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65da689e3b7b4a02" /><Relationship Type="http://schemas.openxmlformats.org/officeDocument/2006/relationships/notesMaster" Target="/ppt/notesMasters/notesMaster1.xml" Id="Ra61ea11e5dac490a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4e1efc2e71474a46" /><Relationship Type="http://schemas.openxmlformats.org/officeDocument/2006/relationships/notesMaster" Target="/ppt/notesMasters/notesMaster1.xml" Id="R04b789ad2a2647bc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cfa71d83f5ce438e" /><Relationship Type="http://schemas.openxmlformats.org/officeDocument/2006/relationships/notesMaster" Target="/ppt/notesMasters/notesMaster1.xml" Id="R51b9f688e813482c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6a89a6f5fd504ee1" /><Relationship Type="http://schemas.openxmlformats.org/officeDocument/2006/relationships/notesMaster" Target="/ppt/notesMasters/notesMaster1.xml" Id="Rd8956e796a7245f2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c914c5f585bb4cab" /><Relationship Type="http://schemas.openxmlformats.org/officeDocument/2006/relationships/notesMaster" Target="/ppt/notesMasters/notesMaster1.xml" Id="R446aac231f6845b6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0443ad6bed294e21" /><Relationship Type="http://schemas.openxmlformats.org/officeDocument/2006/relationships/notesMaster" Target="/ppt/notesMasters/notesMaster1.xml" Id="R00180114a4c649be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d046636fa0474c8d" /><Relationship Type="http://schemas.openxmlformats.org/officeDocument/2006/relationships/notesMaster" Target="/ppt/notesMasters/notesMaster1.xml" Id="R3ad533ad0d9c4289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b36862ee25e24ca8" /><Relationship Type="http://schemas.openxmlformats.org/officeDocument/2006/relationships/notesMaster" Target="/ppt/notesMasters/notesMaster1.xml" Id="R41f1082558db420c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8541ea542a584057" /><Relationship Type="http://schemas.openxmlformats.org/officeDocument/2006/relationships/notesMaster" Target="/ppt/notesMasters/notesMaster1.xml" Id="R8e6eac8009704b39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fa4ff4323a654e3f" /><Relationship Type="http://schemas.openxmlformats.org/officeDocument/2006/relationships/notesMaster" Target="/ppt/notesMasters/notesMaster1.xml" Id="R1b5012909db844ef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a09ceb241d194370" /><Relationship Type="http://schemas.openxmlformats.org/officeDocument/2006/relationships/notesMaster" Target="/ppt/notesMasters/notesMaster1.xml" Id="R2b7976485e414269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6c26ef8716124bb1" /><Relationship Type="http://schemas.openxmlformats.org/officeDocument/2006/relationships/notesMaster" Target="/ppt/notesMasters/notesMaster1.xml" Id="R1a558c62670a4ad9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459ca50577c445de" /><Relationship Type="http://schemas.openxmlformats.org/officeDocument/2006/relationships/notesMaster" Target="/ppt/notesMasters/notesMaster1.xml" Id="R28e239f5ea0a4776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71f61437fdc14563" /><Relationship Type="http://schemas.openxmlformats.org/officeDocument/2006/relationships/notesMaster" Target="/ppt/notesMasters/notesMaster1.xml" Id="R5b733172d909493a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8c8ec8cbb4ad4a90" /><Relationship Type="http://schemas.openxmlformats.org/officeDocument/2006/relationships/notesMaster" Target="/ppt/notesMasters/notesMaster1.xml" Id="R77003046e0b34328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17498cdc00e94da3" /><Relationship Type="http://schemas.openxmlformats.org/officeDocument/2006/relationships/notesMaster" Target="/ppt/notesMasters/notesMaster1.xml" Id="Rc83f459775194ee8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98c70d58e6a9405c" /><Relationship Type="http://schemas.openxmlformats.org/officeDocument/2006/relationships/notesMaster" Target="/ppt/notesMasters/notesMaster1.xml" Id="Rc15435e333d94e9f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3aa1eee0e89c4c81" /><Relationship Type="http://schemas.openxmlformats.org/officeDocument/2006/relationships/notesMaster" Target="/ppt/notesMasters/notesMaster1.xml" Id="R0063ddad41044bbf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733f8e0d5232434b" /><Relationship Type="http://schemas.openxmlformats.org/officeDocument/2006/relationships/notesMaster" Target="/ppt/notesMasters/notesMaster1.xml" Id="Rbaa76edc4eac4eae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59fa556bfe8448f" /><Relationship Type="http://schemas.openxmlformats.org/officeDocument/2006/relationships/image" Target="/ppt/media/image.png" Id="R6b2becdd667e4d16" /><Relationship Type="http://schemas.openxmlformats.org/officeDocument/2006/relationships/image" Target="/ppt/media/image2.png" Id="Rc5608838b82c4629" /><Relationship Type="http://schemas.openxmlformats.org/officeDocument/2006/relationships/image" Target="/ppt/media/image.jpeg" Id="Rfa5e32078af7460a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c79ad65b8414d25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6b2becdd667e4d16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c5608838b82c4629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a5e32078af7460a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a654a79b16924760" /><Relationship Type="http://schemas.openxmlformats.org/officeDocument/2006/relationships/slideLayout" Target="/ppt/slideLayouts/slideLayout1.xml" Id="R737c47fbdcf04609" /><Relationship Type="http://schemas.openxmlformats.org/officeDocument/2006/relationships/slideLayout" Target="/ppt/slideLayouts/slideLayout2.xml" Id="R7af066d77020462d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737c47fbdcf04609"/>
    <p:sldLayoutId xmlns:r="http://schemas.openxmlformats.org/officeDocument/2006/relationships" id="2147483650" r:id="R7af066d77020462d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cab2c5dbbf24239" /><Relationship Type="http://schemas.openxmlformats.org/officeDocument/2006/relationships/notesSlide" Target="/ppt/notesSlides/notesSlide1.xml" Id="R0fb5bc60276e430e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b6bd83403884946" /><Relationship Type="http://schemas.openxmlformats.org/officeDocument/2006/relationships/notesSlide" Target="/ppt/notesSlides/notesSlide2.xml" Id="R4ad5fa3031824c6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eec648e189746ca" /><Relationship Type="http://schemas.openxmlformats.org/officeDocument/2006/relationships/notesSlide" Target="/ppt/notesSlides/notesSlide3.xml" Id="Rd9b3e9f95baf459f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539be6c7c9d42d9" /><Relationship Type="http://schemas.openxmlformats.org/officeDocument/2006/relationships/notesSlide" Target="/ppt/notesSlides/notesSlide4.xml" Id="R274254a592fc4fbd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1462cbccba14734" /><Relationship Type="http://schemas.openxmlformats.org/officeDocument/2006/relationships/notesSlide" Target="/ppt/notesSlides/notesSlide5.xml" Id="R5e4274f784af41aa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0c9aa0f3673418a" /><Relationship Type="http://schemas.openxmlformats.org/officeDocument/2006/relationships/notesSlide" Target="/ppt/notesSlides/notesSlide6.xml" Id="Ra90acbb081e340b4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267155309d441fd" /><Relationship Type="http://schemas.openxmlformats.org/officeDocument/2006/relationships/notesSlide" Target="/ppt/notesSlides/notesSlide7.xml" Id="Rcbb64950b9f14ef5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f5766f7a4e349fb" /><Relationship Type="http://schemas.openxmlformats.org/officeDocument/2006/relationships/notesSlide" Target="/ppt/notesSlides/notesSlide8.xml" Id="R1ea94d0efe9d400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a66142504024d68" /><Relationship Type="http://schemas.openxmlformats.org/officeDocument/2006/relationships/notesSlide" Target="/ppt/notesSlides/notesSlide9.xml" Id="Rf3227a36394b4120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685668994d54c23" /><Relationship Type="http://schemas.openxmlformats.org/officeDocument/2006/relationships/notesSlide" Target="/ppt/notesSlides/notesSlide10.xml" Id="R5f77bf7abdf94dcd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7007d517da64e56" /><Relationship Type="http://schemas.openxmlformats.org/officeDocument/2006/relationships/notesSlide" Target="/ppt/notesSlides/notesSlide11.xml" Id="Rac1352dd64044713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0001a8f1bc74804" /><Relationship Type="http://schemas.openxmlformats.org/officeDocument/2006/relationships/notesSlide" Target="/ppt/notesSlides/notesSlide12.xml" Id="Rfebdd55608284f5a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f6bf1a332b9449a" /><Relationship Type="http://schemas.openxmlformats.org/officeDocument/2006/relationships/notesSlide" Target="/ppt/notesSlides/notesSlide13.xml" Id="R9f9813ffb6054893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15f9a40a50b4425" /><Relationship Type="http://schemas.openxmlformats.org/officeDocument/2006/relationships/notesSlide" Target="/ppt/notesSlides/notesSlide14.xml" Id="R43baf1dd48ba41e3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f5c09c1cd074af5" /><Relationship Type="http://schemas.openxmlformats.org/officeDocument/2006/relationships/notesSlide" Target="/ppt/notesSlides/notesSlide15.xml" Id="R9e14f7e103614faf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1ab441df2484179" /><Relationship Type="http://schemas.openxmlformats.org/officeDocument/2006/relationships/notesSlide" Target="/ppt/notesSlides/notesSlide16.xml" Id="R1e046b3e9877490a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a1780b06ba24243" /><Relationship Type="http://schemas.openxmlformats.org/officeDocument/2006/relationships/notesSlide" Target="/ppt/notesSlides/notesSlide17.xml" Id="R85fbe9ad68da43b4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2a493ea166c4fa5" /><Relationship Type="http://schemas.openxmlformats.org/officeDocument/2006/relationships/notesSlide" Target="/ppt/notesSlides/notesSlide18.xml" Id="R303a879ff0f04fe2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4508cdd61214666" /><Relationship Type="http://schemas.openxmlformats.org/officeDocument/2006/relationships/notesSlide" Target="/ppt/notesSlides/notesSlide19.xml" Id="Rcf581c1a91ac47dc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ec0d5e5b23842a4" /><Relationship Type="http://schemas.openxmlformats.org/officeDocument/2006/relationships/notesSlide" Target="/ppt/notesSlides/notesSlide20.xml" Id="R760a09e59b98402f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bdb6e9cad234f31" /><Relationship Type="http://schemas.openxmlformats.org/officeDocument/2006/relationships/notesSlide" Target="/ppt/notesSlides/notesSlide21.xml" Id="R58651d9b24e94e24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d9147eb5420452f" /><Relationship Type="http://schemas.openxmlformats.org/officeDocument/2006/relationships/notesSlide" Target="/ppt/notesSlides/notesSlide22.xml" Id="R21fce22ca7824d24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b69d96f24da4061" /><Relationship Type="http://schemas.openxmlformats.org/officeDocument/2006/relationships/notesSlide" Target="/ppt/notesSlides/notesSlide23.xml" Id="Rd9400b3748fd4e6e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8529cd2a27d4fcb" /><Relationship Type="http://schemas.openxmlformats.org/officeDocument/2006/relationships/notesSlide" Target="/ppt/notesSlides/notesSlide24.xml" Id="Rc39fa43a80d6402b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ed1cc1bd7f74888" /><Relationship Type="http://schemas.openxmlformats.org/officeDocument/2006/relationships/notesSlide" Target="/ppt/notesSlides/notesSlide25.xml" Id="Ref0cab3026f34d2f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6fbcd3e512d42de" /><Relationship Type="http://schemas.openxmlformats.org/officeDocument/2006/relationships/notesSlide" Target="/ppt/notesSlides/notesSlide26.xml" Id="Rdb2e856269ed40ea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1b43a220c3e4d97" /><Relationship Type="http://schemas.openxmlformats.org/officeDocument/2006/relationships/notesSlide" Target="/ppt/notesSlides/notesSlide27.xml" Id="R9238f62f15c349e3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0c2207cf88f43b2" /><Relationship Type="http://schemas.openxmlformats.org/officeDocument/2006/relationships/notesSlide" Target="/ppt/notesSlides/notesSlide28.xml" Id="R75ea9f4a826140a8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4b61178d9c54960" /><Relationship Type="http://schemas.openxmlformats.org/officeDocument/2006/relationships/notesSlide" Target="/ppt/notesSlides/notesSlide29.xml" Id="R3061fe4d5a614852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箴言第17章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Proverbs 17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17:1  |  Proverbs 17:1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設筵滿屋，大家相爭， 不如有塊乾餅，大家相安。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Better is a dry morsel, and quietness therewith, than an house full of sacrifices with strife.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17:2  |  Proverbs 17:2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僕人辦事聰明，必管轄貽羞之子， 又在眾子中同分產業。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 wise servant shall have rule over a son that causeth shame, and shall have part of the inheritance among the brethren.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17:3  |  Proverbs 17:3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鼎為煉銀，爐為煉金； 惟有耶和華熬煉人心。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fining pot is for silver, and the furnace for gold: but the LORD trieth the hearts.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17:4  |  Proverbs 17:4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行惡的，留心聽奸詐之言； 說謊的，側耳聽邪惡之語。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 wicked doer giveth heed to false lips; and a liar giveth ear to a naughty tongue.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17:5  |  Proverbs 17:5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戲笑窮人的，是辱沒造他的主； 幸災樂禍的，必不免受罰。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Whoso mocketh the poor reproacheth his Maker: and he that is glad at calamities shall not be unpunished.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17:6  |  Proverbs 17:6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子孫為老人的冠冕； 父親是兒女的榮耀。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Children’s children are the crown of old men; and the glory of children are their fathers.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17:7  |  Proverbs 17:7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愚頑人說美言本不相宜， 何況君王說謊話呢？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Excellent speech becometh not a fool: much less do lying lips a prince.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17:8  |  Proverbs 17:8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賄賂在餽送的人眼中看為寶玉， 隨處運動都得順利。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 gift is as a precious stone in the eyes of him that hath it: whithersoever it turneth, it prospereth.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17:9  |  Proverbs 17:9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遮掩人過的，尋求人愛； 屢次挑錯的，離間密友。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that covereth a transgression seeketh love; but he that repeateth a matter separateth very friends.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17:10  |  Proverbs 17:10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一句責備話深入聰明人的心， 強如責打愚昧人一百下。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 reproof entereth more into a wise man than an hundred stripes into a fool.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17:11  |  Proverbs 17:11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惡人只尋背叛， 所以必有嚴厲的使者奉差攻擊他。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 evil man seeketh only rebellion: therefore a cruel messenger shall be sent against him.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17:12  |  Proverbs 17:12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寧可遇見丟崽子的母熊， 不可遇見正行愚妄的愚昧人。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Let a bear robbed of her whelps meet a man, rather than a fool in his folly.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17:13  |  Proverbs 17:13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以惡報善的， 禍患必不離他的家。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Whoso rewardeth evil for good, evil shall not depart from his house.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17:14  |  Proverbs 17:14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紛爭的起頭[如]水放開， 所以，在爭鬧之先必當止息爭競。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beginning of strife is as when one letteth out water: therefore leave off contention, before it be meddled with.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17:15  |  Proverbs 17:15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定惡人為義的，定義人為惡的， 這都為耶和華所憎惡。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that justifieth the wicked, and he that condemneth the just, even they both are abomination to the LORD.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17:16  |  Proverbs 17:16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愚昧人既無聰明， 為何手拿價銀買智慧呢？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Wherefore is there a price in the hand of a fool to get wisdom, seeing he hath no heart to it?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17:17  |  Proverbs 17:17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朋友乃時常親愛， 弟兄為患難而生。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 friend loveth at all times, and a brother is born for adversity.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17:18  |  Proverbs 17:18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在鄰舍面前擊掌作保 乃是無知的人。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 man void of understanding striketh hands, and becometh surety in the presence of his friend.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17:19  |  Proverbs 17:19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喜愛爭競的，是喜愛過犯； 高立家門的，乃自取敗壞。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loveth transgression that loveth strife: and he that exalteth his gate seeketh destruction.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17:20  |  Proverbs 17:20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心存邪僻的，尋不着好處； 舌弄是非的，陷在禍患中。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that hath a froward heart findeth no good: and he that hath a perverse tongue falleth into mischief.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17:21  |  Proverbs 17:21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生愚昧子的，必自愁苦； 愚頑人的父毫無喜樂。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that begetteth a fool doeth it to his sorrow: and the father of a fool hath no joy.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17:22  |  Proverbs 17:22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喜樂的心乃是良藥； 憂傷的靈使骨枯乾。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 merry heart doeth good like a medicine: but a broken spirit drieth the bones.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17:23  |  Proverbs 17:23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惡人暗中受賄賂， 為要顛倒判斷。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 wicked man taketh a gift out of the bosom to pervert the ways of judgment.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17:24  |  Proverbs 17:24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明哲人眼前有智慧； 愚昧人眼望地極。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Wisdom is before him that hath understanding; but the eyes of a fool are in the ends of the earth.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17:25  |  Proverbs 17:25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愚昧子使父親愁煩， 使母親憂苦。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 foolish son is a grief to his father, and bitterness to her that bare him.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17:26  |  Proverbs 17:26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刑罰義人為不善； 責打君子為不義。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Also to punish the just is not good, nor to strike princes for equity.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17:27  |  Proverbs 17:27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寡少言語的，有知識； 性情溫良的，有聰明。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that hath knowledge spareth his words: and a man of understanding is of an excellent spirit.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17:28  |  Proverbs 17:28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愚昧人若靜默不言也可算為智慧； 閉口不說也可算為聰明。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Even a fool, when he holdeth his peace, is counted wise: and he that shutteth his lips is esteemed a man of understanding.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2026-08-30T07:16:03.3330000Z</dcterms:created>
  <dcterms:modified xsi:type="dcterms:W3CDTF">2026-08-30T07:16:03.3330000Z</dcterms:modified>
</coreProperties>
</file>