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cff4608dfe4428" /><Relationship Type="http://schemas.openxmlformats.org/officeDocument/2006/relationships/extended-properties" Target="/docProps/app.xml" Id="R5a6e05073d564bfc" /><Relationship Type="http://schemas.openxmlformats.org/officeDocument/2006/relationships/officeDocument" Target="/ppt/presentation.xml" Id="R5bc15b35080e43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c2cae6b456436e"/>
  </p:sldMasterIdLst>
  <p:notesMasterIdLst>
    <p:notesMasterId xmlns:r="http://schemas.openxmlformats.org/officeDocument/2006/relationships" r:id="R837578c3fdf74b71"/>
  </p:notesMasterIdLst>
  <p:sldIdLst>
    <p:sldId xmlns:r="http://schemas.openxmlformats.org/officeDocument/2006/relationships" id="256" r:id="R1875c6b048d94e6c"/>
    <p:sldId xmlns:r="http://schemas.openxmlformats.org/officeDocument/2006/relationships" id="257" r:id="Rc3aacf2c8ec24865"/>
    <p:sldId xmlns:r="http://schemas.openxmlformats.org/officeDocument/2006/relationships" id="258" r:id="R5163e50e66204ad2"/>
    <p:sldId xmlns:r="http://schemas.openxmlformats.org/officeDocument/2006/relationships" id="259" r:id="R9d5056d2463d4ef7"/>
    <p:sldId xmlns:r="http://schemas.openxmlformats.org/officeDocument/2006/relationships" id="260" r:id="Rc29467a2221148ee"/>
    <p:sldId xmlns:r="http://schemas.openxmlformats.org/officeDocument/2006/relationships" id="261" r:id="R597d79ae5b654b2e"/>
    <p:sldId xmlns:r="http://schemas.openxmlformats.org/officeDocument/2006/relationships" id="262" r:id="R95cbc405e1b345b4"/>
    <p:sldId xmlns:r="http://schemas.openxmlformats.org/officeDocument/2006/relationships" id="263" r:id="Rb7fa8d9eedf34f10"/>
    <p:sldId xmlns:r="http://schemas.openxmlformats.org/officeDocument/2006/relationships" id="264" r:id="R43c8d40149fa4e33"/>
    <p:sldId xmlns:r="http://schemas.openxmlformats.org/officeDocument/2006/relationships" id="265" r:id="Rf1088364ad4c48cd"/>
    <p:sldId xmlns:r="http://schemas.openxmlformats.org/officeDocument/2006/relationships" id="266" r:id="Rcbbe2c72e4b447b9"/>
    <p:sldId xmlns:r="http://schemas.openxmlformats.org/officeDocument/2006/relationships" id="267" r:id="R2141769f2833405b"/>
    <p:sldId xmlns:r="http://schemas.openxmlformats.org/officeDocument/2006/relationships" id="268" r:id="R5bca0f325b7147fe"/>
    <p:sldId xmlns:r="http://schemas.openxmlformats.org/officeDocument/2006/relationships" id="269" r:id="Rb051ff2a65914e89"/>
    <p:sldId xmlns:r="http://schemas.openxmlformats.org/officeDocument/2006/relationships" id="270" r:id="R1dfdef984cd246fd"/>
    <p:sldId xmlns:r="http://schemas.openxmlformats.org/officeDocument/2006/relationships" id="271" r:id="R8c07b9c596144079"/>
    <p:sldId xmlns:r="http://schemas.openxmlformats.org/officeDocument/2006/relationships" id="272" r:id="Rbb23242a06694e72"/>
    <p:sldId xmlns:r="http://schemas.openxmlformats.org/officeDocument/2006/relationships" id="273" r:id="R0a7e9358cb9f4fe5"/>
    <p:sldId xmlns:r="http://schemas.openxmlformats.org/officeDocument/2006/relationships" id="274" r:id="Rff6d9fe5a1f24ef1"/>
    <p:sldId xmlns:r="http://schemas.openxmlformats.org/officeDocument/2006/relationships" id="275" r:id="Raed1e9c822ec47bc"/>
    <p:sldId xmlns:r="http://schemas.openxmlformats.org/officeDocument/2006/relationships" id="276" r:id="Rf072c764e9664c99"/>
    <p:sldId xmlns:r="http://schemas.openxmlformats.org/officeDocument/2006/relationships" id="277" r:id="Rdf0395bbd3af4d44"/>
    <p:sldId xmlns:r="http://schemas.openxmlformats.org/officeDocument/2006/relationships" id="278" r:id="R23eb440e5c554809"/>
    <p:sldId xmlns:r="http://schemas.openxmlformats.org/officeDocument/2006/relationships" id="279" r:id="Rb473117436664c6a"/>
    <p:sldId xmlns:r="http://schemas.openxmlformats.org/officeDocument/2006/relationships" id="280" r:id="Re22c1c6ff43644c4"/>
    <p:sldId xmlns:r="http://schemas.openxmlformats.org/officeDocument/2006/relationships" id="281" r:id="R237d4b6673a84c10"/>
    <p:sldId xmlns:r="http://schemas.openxmlformats.org/officeDocument/2006/relationships" id="282" r:id="Ra8bcd065bdf94005"/>
    <p:sldId xmlns:r="http://schemas.openxmlformats.org/officeDocument/2006/relationships" id="283" r:id="Rac6946b12dd14118"/>
    <p:sldId xmlns:r="http://schemas.openxmlformats.org/officeDocument/2006/relationships" id="284" r:id="Rc654698ef48d423c"/>
    <p:sldId xmlns:r="http://schemas.openxmlformats.org/officeDocument/2006/relationships" id="285" r:id="Rf725aa0258e746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44a4906ebd4d78" /><Relationship Type="http://schemas.openxmlformats.org/officeDocument/2006/relationships/slideMaster" Target="/ppt/slideMasters/slideMaster1.xml" Id="R8cc2cae6b456436e" /><Relationship Type="http://schemas.openxmlformats.org/officeDocument/2006/relationships/notesMaster" Target="/ppt/notesMasters/notesMaster1.xml" Id="R837578c3fdf74b71" /><Relationship Type="http://schemas.openxmlformats.org/officeDocument/2006/relationships/presProps" Target="/ppt/presProps.xml" Id="R94999e5d7d3a4c95" /><Relationship Type="http://schemas.openxmlformats.org/officeDocument/2006/relationships/tableStyles" Target="/ppt/tableStyles.xml" Id="Rbb5389d1a3a142a4" /><Relationship Type="http://schemas.openxmlformats.org/officeDocument/2006/relationships/slide" Target="/ppt/slides/slide1.xml" Id="R1875c6b048d94e6c" /><Relationship Type="http://schemas.openxmlformats.org/officeDocument/2006/relationships/slide" Target="/ppt/slides/slide2.xml" Id="Rc3aacf2c8ec24865" /><Relationship Type="http://schemas.openxmlformats.org/officeDocument/2006/relationships/slide" Target="/ppt/slides/slide3.xml" Id="R5163e50e66204ad2" /><Relationship Type="http://schemas.openxmlformats.org/officeDocument/2006/relationships/slide" Target="/ppt/slides/slide4.xml" Id="R9d5056d2463d4ef7" /><Relationship Type="http://schemas.openxmlformats.org/officeDocument/2006/relationships/slide" Target="/ppt/slides/slide5.xml" Id="Rc29467a2221148ee" /><Relationship Type="http://schemas.openxmlformats.org/officeDocument/2006/relationships/slide" Target="/ppt/slides/slide6.xml" Id="R597d79ae5b654b2e" /><Relationship Type="http://schemas.openxmlformats.org/officeDocument/2006/relationships/slide" Target="/ppt/slides/slide7.xml" Id="R95cbc405e1b345b4" /><Relationship Type="http://schemas.openxmlformats.org/officeDocument/2006/relationships/slide" Target="/ppt/slides/slide8.xml" Id="Rb7fa8d9eedf34f10" /><Relationship Type="http://schemas.openxmlformats.org/officeDocument/2006/relationships/slide" Target="/ppt/slides/slide9.xml" Id="R43c8d40149fa4e33" /><Relationship Type="http://schemas.openxmlformats.org/officeDocument/2006/relationships/slide" Target="/ppt/slides/slide10.xml" Id="Rf1088364ad4c48cd" /><Relationship Type="http://schemas.openxmlformats.org/officeDocument/2006/relationships/slide" Target="/ppt/slides/slide11.xml" Id="Rcbbe2c72e4b447b9" /><Relationship Type="http://schemas.openxmlformats.org/officeDocument/2006/relationships/slide" Target="/ppt/slides/slide12.xml" Id="R2141769f2833405b" /><Relationship Type="http://schemas.openxmlformats.org/officeDocument/2006/relationships/slide" Target="/ppt/slides/slide13.xml" Id="R5bca0f325b7147fe" /><Relationship Type="http://schemas.openxmlformats.org/officeDocument/2006/relationships/slide" Target="/ppt/slides/slide14.xml" Id="Rb051ff2a65914e89" /><Relationship Type="http://schemas.openxmlformats.org/officeDocument/2006/relationships/slide" Target="/ppt/slides/slide15.xml" Id="R1dfdef984cd246fd" /><Relationship Type="http://schemas.openxmlformats.org/officeDocument/2006/relationships/slide" Target="/ppt/slides/slide16.xml" Id="R8c07b9c596144079" /><Relationship Type="http://schemas.openxmlformats.org/officeDocument/2006/relationships/slide" Target="/ppt/slides/slide17.xml" Id="Rbb23242a06694e72" /><Relationship Type="http://schemas.openxmlformats.org/officeDocument/2006/relationships/slide" Target="/ppt/slides/slide18.xml" Id="R0a7e9358cb9f4fe5" /><Relationship Type="http://schemas.openxmlformats.org/officeDocument/2006/relationships/slide" Target="/ppt/slides/slide19.xml" Id="Rff6d9fe5a1f24ef1" /><Relationship Type="http://schemas.openxmlformats.org/officeDocument/2006/relationships/slide" Target="/ppt/slides/slide20.xml" Id="Raed1e9c822ec47bc" /><Relationship Type="http://schemas.openxmlformats.org/officeDocument/2006/relationships/slide" Target="/ppt/slides/slide21.xml" Id="Rf072c764e9664c99" /><Relationship Type="http://schemas.openxmlformats.org/officeDocument/2006/relationships/slide" Target="/ppt/slides/slide22.xml" Id="Rdf0395bbd3af4d44" /><Relationship Type="http://schemas.openxmlformats.org/officeDocument/2006/relationships/slide" Target="/ppt/slides/slide23.xml" Id="R23eb440e5c554809" /><Relationship Type="http://schemas.openxmlformats.org/officeDocument/2006/relationships/slide" Target="/ppt/slides/slide24.xml" Id="Rb473117436664c6a" /><Relationship Type="http://schemas.openxmlformats.org/officeDocument/2006/relationships/slide" Target="/ppt/slides/slide25.xml" Id="Re22c1c6ff43644c4" /><Relationship Type="http://schemas.openxmlformats.org/officeDocument/2006/relationships/slide" Target="/ppt/slides/slide26.xml" Id="R237d4b6673a84c10" /><Relationship Type="http://schemas.openxmlformats.org/officeDocument/2006/relationships/slide" Target="/ppt/slides/slide27.xml" Id="Ra8bcd065bdf94005" /><Relationship Type="http://schemas.openxmlformats.org/officeDocument/2006/relationships/slide" Target="/ppt/slides/slide28.xml" Id="Rac6946b12dd14118" /><Relationship Type="http://schemas.openxmlformats.org/officeDocument/2006/relationships/slide" Target="/ppt/slides/slide29.xml" Id="Rc654698ef48d423c" /><Relationship Type="http://schemas.openxmlformats.org/officeDocument/2006/relationships/slide" Target="/ppt/slides/slide30.xml" Id="Rf725aa0258e746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13b5bc0a064ee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beb023d0474041" /><Relationship Type="http://schemas.openxmlformats.org/officeDocument/2006/relationships/notesMaster" Target="/ppt/notesMasters/notesMaster1.xml" Id="R9a7a66c9c94443a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e7498a8fda44381" /><Relationship Type="http://schemas.openxmlformats.org/officeDocument/2006/relationships/notesMaster" Target="/ppt/notesMasters/notesMaster1.xml" Id="R9db59a8b1e084e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4a54bd58e9e4715" /><Relationship Type="http://schemas.openxmlformats.org/officeDocument/2006/relationships/notesMaster" Target="/ppt/notesMasters/notesMaster1.xml" Id="Reeed5719a4ec484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e925108df64264" /><Relationship Type="http://schemas.openxmlformats.org/officeDocument/2006/relationships/notesMaster" Target="/ppt/notesMasters/notesMaster1.xml" Id="R8374bfdf6144408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63a11fd3d02487d" /><Relationship Type="http://schemas.openxmlformats.org/officeDocument/2006/relationships/notesMaster" Target="/ppt/notesMasters/notesMaster1.xml" Id="R0297f4964eca49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3899b24b8584fbc" /><Relationship Type="http://schemas.openxmlformats.org/officeDocument/2006/relationships/notesMaster" Target="/ppt/notesMasters/notesMaster1.xml" Id="Rf209f0fbf7474c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e3fd79353d40ce" /><Relationship Type="http://schemas.openxmlformats.org/officeDocument/2006/relationships/notesMaster" Target="/ppt/notesMasters/notesMaster1.xml" Id="R014c1fae743842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aa8698ac2dd4262" /><Relationship Type="http://schemas.openxmlformats.org/officeDocument/2006/relationships/notesMaster" Target="/ppt/notesMasters/notesMaster1.xml" Id="Rd2279aac4b41436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b7161fa2ffe4792" /><Relationship Type="http://schemas.openxmlformats.org/officeDocument/2006/relationships/notesMaster" Target="/ppt/notesMasters/notesMaster1.xml" Id="Ra72416f6061d476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292bc6cbb984444" /><Relationship Type="http://schemas.openxmlformats.org/officeDocument/2006/relationships/notesMaster" Target="/ppt/notesMasters/notesMaster1.xml" Id="R3d5fd516638a450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315b285e8944d6b" /><Relationship Type="http://schemas.openxmlformats.org/officeDocument/2006/relationships/notesMaster" Target="/ppt/notesMasters/notesMaster1.xml" Id="R402e832f423b422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4a8c1ed285949f6" /><Relationship Type="http://schemas.openxmlformats.org/officeDocument/2006/relationships/notesMaster" Target="/ppt/notesMasters/notesMaster1.xml" Id="R667635955ed749e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3f30707098c4cb4" /><Relationship Type="http://schemas.openxmlformats.org/officeDocument/2006/relationships/notesMaster" Target="/ppt/notesMasters/notesMaster1.xml" Id="Rb5dc69a167c442e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14ee1b5d89e4cc1" /><Relationship Type="http://schemas.openxmlformats.org/officeDocument/2006/relationships/notesMaster" Target="/ppt/notesMasters/notesMaster1.xml" Id="R436819253509413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c525bf2ce0844aa" /><Relationship Type="http://schemas.openxmlformats.org/officeDocument/2006/relationships/notesMaster" Target="/ppt/notesMasters/notesMaster1.xml" Id="R7274aeb4e4b64b6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69af4f88ad548a4" /><Relationship Type="http://schemas.openxmlformats.org/officeDocument/2006/relationships/notesMaster" Target="/ppt/notesMasters/notesMaster1.xml" Id="R0727c147df1b402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ea4959bdeb94763" /><Relationship Type="http://schemas.openxmlformats.org/officeDocument/2006/relationships/notesMaster" Target="/ppt/notesMasters/notesMaster1.xml" Id="Reb5fbaacdc8d4ea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1bcb5e675484e53" /><Relationship Type="http://schemas.openxmlformats.org/officeDocument/2006/relationships/notesMaster" Target="/ppt/notesMasters/notesMaster1.xml" Id="R0acd3b78122d41d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1488e0afab24d59" /><Relationship Type="http://schemas.openxmlformats.org/officeDocument/2006/relationships/notesMaster" Target="/ppt/notesMasters/notesMaster1.xml" Id="Rfe14443e4e3e413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2f268c15b3944ff" /><Relationship Type="http://schemas.openxmlformats.org/officeDocument/2006/relationships/notesMaster" Target="/ppt/notesMasters/notesMaster1.xml" Id="Rcb9d4f8f73cf482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a0f0f59a668455f" /><Relationship Type="http://schemas.openxmlformats.org/officeDocument/2006/relationships/notesMaster" Target="/ppt/notesMasters/notesMaster1.xml" Id="R99296792c6d443b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37cfb7d639748de" /><Relationship Type="http://schemas.openxmlformats.org/officeDocument/2006/relationships/notesMaster" Target="/ppt/notesMasters/notesMaster1.xml" Id="R1dd5b02cfb224e3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42e5605185540b4" /><Relationship Type="http://schemas.openxmlformats.org/officeDocument/2006/relationships/notesMaster" Target="/ppt/notesMasters/notesMaster1.xml" Id="R3fcc8fb843ad493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7126d0efdee4e06" /><Relationship Type="http://schemas.openxmlformats.org/officeDocument/2006/relationships/notesMaster" Target="/ppt/notesMasters/notesMaster1.xml" Id="Rb9aac922bb9248e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df66fd027b34796" /><Relationship Type="http://schemas.openxmlformats.org/officeDocument/2006/relationships/notesMaster" Target="/ppt/notesMasters/notesMaster1.xml" Id="R9e2abd8c70014a9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10ad1d53a954487" /><Relationship Type="http://schemas.openxmlformats.org/officeDocument/2006/relationships/notesMaster" Target="/ppt/notesMasters/notesMaster1.xml" Id="Re95b5d43c3be4ec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bc7956cda124208" /><Relationship Type="http://schemas.openxmlformats.org/officeDocument/2006/relationships/notesMaster" Target="/ppt/notesMasters/notesMaster1.xml" Id="R094f5c429e91482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dbea9249f88441d" /><Relationship Type="http://schemas.openxmlformats.org/officeDocument/2006/relationships/notesMaster" Target="/ppt/notesMasters/notesMaster1.xml" Id="R0f5536c4457b417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247a7d1fa904888" /><Relationship Type="http://schemas.openxmlformats.org/officeDocument/2006/relationships/notesMaster" Target="/ppt/notesMasters/notesMaster1.xml" Id="Rf15ec1c9294a4d7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1af91be04654518" /><Relationship Type="http://schemas.openxmlformats.org/officeDocument/2006/relationships/notesMaster" Target="/ppt/notesMasters/notesMaster1.xml" Id="R4913046946364b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3e9d5ef4974237" /><Relationship Type="http://schemas.openxmlformats.org/officeDocument/2006/relationships/image" Target="/ppt/media/image.png" Id="Rda1ea494da5e4319" /><Relationship Type="http://schemas.openxmlformats.org/officeDocument/2006/relationships/image" Target="/ppt/media/image2.png" Id="R408749af1dc5445c" /><Relationship Type="http://schemas.openxmlformats.org/officeDocument/2006/relationships/image" Target="/ppt/media/image.jpeg" Id="Rf9297ac84afc4ca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0dd53c59f24cc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a1ea494da5e431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08749af1dc5445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297ac84afc4ca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afd76ca2303411e" /><Relationship Type="http://schemas.openxmlformats.org/officeDocument/2006/relationships/slideLayout" Target="/ppt/slideLayouts/slideLayout1.xml" Id="Rc69e232680084c4c" /><Relationship Type="http://schemas.openxmlformats.org/officeDocument/2006/relationships/slideLayout" Target="/ppt/slideLayouts/slideLayout2.xml" Id="Rb83ed59aa91945e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69e232680084c4c"/>
    <p:sldLayoutId xmlns:r="http://schemas.openxmlformats.org/officeDocument/2006/relationships" id="2147483650" r:id="Rb83ed59aa91945e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d8a2abfbff49c8" /><Relationship Type="http://schemas.openxmlformats.org/officeDocument/2006/relationships/notesSlide" Target="/ppt/notesSlides/notesSlide1.xml" Id="Rfd16c6e2c8ba404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bf587ba5f2403c" /><Relationship Type="http://schemas.openxmlformats.org/officeDocument/2006/relationships/notesSlide" Target="/ppt/notesSlides/notesSlide2.xml" Id="R235e589c97344e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9dfb8f255a42e3" /><Relationship Type="http://schemas.openxmlformats.org/officeDocument/2006/relationships/notesSlide" Target="/ppt/notesSlides/notesSlide3.xml" Id="Rc76b9af7c2ea48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d653f39f3c4595" /><Relationship Type="http://schemas.openxmlformats.org/officeDocument/2006/relationships/notesSlide" Target="/ppt/notesSlides/notesSlide4.xml" Id="Rc4c8e1c19c91456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d2240888544088" /><Relationship Type="http://schemas.openxmlformats.org/officeDocument/2006/relationships/notesSlide" Target="/ppt/notesSlides/notesSlide5.xml" Id="Rff0af5b0079047a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7f5e80064e495a" /><Relationship Type="http://schemas.openxmlformats.org/officeDocument/2006/relationships/notesSlide" Target="/ppt/notesSlides/notesSlide6.xml" Id="R83e136b1cac04a8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04ffc4951041fa" /><Relationship Type="http://schemas.openxmlformats.org/officeDocument/2006/relationships/notesSlide" Target="/ppt/notesSlides/notesSlide7.xml" Id="R3c2feff83b5b40d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5f910921e24020" /><Relationship Type="http://schemas.openxmlformats.org/officeDocument/2006/relationships/notesSlide" Target="/ppt/notesSlides/notesSlide8.xml" Id="R4f14e8863ede44c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820e57d3d24252" /><Relationship Type="http://schemas.openxmlformats.org/officeDocument/2006/relationships/notesSlide" Target="/ppt/notesSlides/notesSlide9.xml" Id="R8344d07043f642f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3064d866a24d20" /><Relationship Type="http://schemas.openxmlformats.org/officeDocument/2006/relationships/notesSlide" Target="/ppt/notesSlides/notesSlide10.xml" Id="Rb409ed16dd8c4e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589e70a235443c" /><Relationship Type="http://schemas.openxmlformats.org/officeDocument/2006/relationships/notesSlide" Target="/ppt/notesSlides/notesSlide11.xml" Id="Rf739577b5bfc491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817b461a064e63" /><Relationship Type="http://schemas.openxmlformats.org/officeDocument/2006/relationships/notesSlide" Target="/ppt/notesSlides/notesSlide12.xml" Id="Rc1c43dffc78741a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e5467bba004803" /><Relationship Type="http://schemas.openxmlformats.org/officeDocument/2006/relationships/notesSlide" Target="/ppt/notesSlides/notesSlide13.xml" Id="R2094b6122d2644a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1faffb290c44e4" /><Relationship Type="http://schemas.openxmlformats.org/officeDocument/2006/relationships/notesSlide" Target="/ppt/notesSlides/notesSlide14.xml" Id="R8da13aace982497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dc9558c6da43d3" /><Relationship Type="http://schemas.openxmlformats.org/officeDocument/2006/relationships/notesSlide" Target="/ppt/notesSlides/notesSlide15.xml" Id="R2685f422c1e741b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b5d3751ad0410c" /><Relationship Type="http://schemas.openxmlformats.org/officeDocument/2006/relationships/notesSlide" Target="/ppt/notesSlides/notesSlide16.xml" Id="R79182dbfbc484e7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ef5044064b4744" /><Relationship Type="http://schemas.openxmlformats.org/officeDocument/2006/relationships/notesSlide" Target="/ppt/notesSlides/notesSlide17.xml" Id="R7e9f8166018f454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796b10af88447e" /><Relationship Type="http://schemas.openxmlformats.org/officeDocument/2006/relationships/notesSlide" Target="/ppt/notesSlides/notesSlide18.xml" Id="R7f22f3b319b14ac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d4a56badbf4d75" /><Relationship Type="http://schemas.openxmlformats.org/officeDocument/2006/relationships/notesSlide" Target="/ppt/notesSlides/notesSlide19.xml" Id="Rddb5746c87e34d7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1ad866e54e42b7" /><Relationship Type="http://schemas.openxmlformats.org/officeDocument/2006/relationships/notesSlide" Target="/ppt/notesSlides/notesSlide20.xml" Id="R44bc7b50170b4ee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3c917a7e5348a7" /><Relationship Type="http://schemas.openxmlformats.org/officeDocument/2006/relationships/notesSlide" Target="/ppt/notesSlides/notesSlide21.xml" Id="R3dc0d70a6d23435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42fae250bd4866" /><Relationship Type="http://schemas.openxmlformats.org/officeDocument/2006/relationships/notesSlide" Target="/ppt/notesSlides/notesSlide22.xml" Id="R63c301308fa14a3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816ad79da04ef8" /><Relationship Type="http://schemas.openxmlformats.org/officeDocument/2006/relationships/notesSlide" Target="/ppt/notesSlides/notesSlide23.xml" Id="R9c4539ebf05e4c7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d9d98981414563" /><Relationship Type="http://schemas.openxmlformats.org/officeDocument/2006/relationships/notesSlide" Target="/ppt/notesSlides/notesSlide24.xml" Id="R5716e70fa57a440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5cbbd9a72b448d" /><Relationship Type="http://schemas.openxmlformats.org/officeDocument/2006/relationships/notesSlide" Target="/ppt/notesSlides/notesSlide25.xml" Id="Rc83c2e5a09904fc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bd2933de774b81" /><Relationship Type="http://schemas.openxmlformats.org/officeDocument/2006/relationships/notesSlide" Target="/ppt/notesSlides/notesSlide26.xml" Id="R33b3c2bb2413433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a063dd774e48b9" /><Relationship Type="http://schemas.openxmlformats.org/officeDocument/2006/relationships/notesSlide" Target="/ppt/notesSlides/notesSlide27.xml" Id="Rf7af59e43f65416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b8cafd69694c6f" /><Relationship Type="http://schemas.openxmlformats.org/officeDocument/2006/relationships/notesSlide" Target="/ppt/notesSlides/notesSlide28.xml" Id="R6a2439e75ab143b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beeb25fdcf4ae6" /><Relationship Type="http://schemas.openxmlformats.org/officeDocument/2006/relationships/notesSlide" Target="/ppt/notesSlides/notesSlide29.xml" Id="Rfb40a8d8d383403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bccbf961564732" /><Relationship Type="http://schemas.openxmlformats.org/officeDocument/2006/relationships/notesSlide" Target="/ppt/notesSlides/notesSlide30.xml" Id="Ra437f6de333547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箴言第19章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19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19:1  |  Proverbs 19:1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行為純正的貧窮人 勝過乖謬愚妄的[富足]人。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Better is the poor that walketh in his integrity, than he that is perverse in his lips, and is a fool.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19:2  |  Proverbs 19:2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心無知識的，乃為不善； 腳步急快的，難免犯罪。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Also, that the soul be without knowledge, it is not good; and he that hasteth with his feet sinneth.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19:3  |  Proverbs 19:3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人的愚昧傾敗他的道； 他的心也抱怨耶和華。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foolishness of man perverteth his way: and his heart fretteth against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19:4  |  Proverbs 19:4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財物使朋友增多； 但窮人朋友遠離。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Wealth maketh many friends; but the poor is separated from his neighbour.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19:5  |  Proverbs 19:5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作假見證的，必不免受罰； 吐出謊言的，終不能逃脫。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false witness shall not be unpunished, and he that speaketh lies shall not escape.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19:6  |  Proverbs 19:6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好施散的，有多人求他的恩情； 愛送禮的，人都為他的朋友。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Many will intreat the favour of the prince: and every man is a friend to him that giveth gifts.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19:7  |  Proverbs 19:7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貧窮人，弟兄都恨他； 何況他的朋友，更遠離他！ 他用言語追隨，他們卻走了。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brethren of the poor do hate him: how much more do his friends go far from him? he pursueth them with words, yet they are wanting 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19:8  |  Proverbs 19:8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得着智慧的，愛惜生命； 保守聰明的，必得好處。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getteth wisdom loveth his own soul: he that keepeth understanding shall find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19:9  |  Proverbs 19:9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作假見證的，不免受罰； 吐出謊言的，也必滅亡。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false witness shall not be unpunished, and he that speaketh lies shall perish.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19:10  |  Proverbs 19:10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愚昧人宴樂度日是不合宜的； 何況僕人管轄王子呢？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Delight is not seemly for a fool; much less for a servant to have rule over princes.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19:11  |  Proverbs 19:11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人有見識就不輕易發怒； 寬恕人的過失便是自己的榮耀。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discretion of a man deferreth his anger; and it is his glory to pass over a transgression.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19:12  |  Proverbs 19:12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王的忿怒好像獅子吼叫； 他的恩典卻如草上的甘露。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king’s wrath is as the roaring of a lion; but his favour is as dew upon the grass.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19:13  |  Proverbs 19:13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愚昧的兒子是父親的禍患； 妻子的爭吵[如雨]連連滴漏。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foolish son is the calamity of his father: and the contentions of a wife are a continual dropping.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19:14  |  Proverbs 19:14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房屋錢財是祖宗所遺留的； 惟有賢慧的妻是耶和華所賜的。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House and riches are the inheritance of fathers: and a prudent wife is from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19:15  |  Proverbs 19:15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懶惰使人沉睡； 懈怠的人必受飢餓。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Slothfulness casteth into a deep sleep; and an idle soul shall suffer hunger.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19:16  |  Proverbs 19:16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謹守誡命的，保全生命； 輕忽己路的，必致死亡。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keepeth the commandment keepeth his own soul; but he that despiseth his ways shall die.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19:17  |  Proverbs 19:17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憐憫貧窮的，就是借給耶和華； 他的善行，耶和華必償還。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hath pity upon the poor lendeth unto the LORD; and that which he hath given will he pay him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19:18  |  Proverbs 19:18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趁有指望，管教你的兒子； 你的心不可任他死亡。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Chasten thy son while there is hope, and let not thy soul spare for his crying.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19:19  |  Proverbs 19:19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暴怒的人必受刑罰； 你若救他，必須再救。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man of great wrath shall suffer punishment: for if thou deliver him, yet thou must do it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19:20  |  Proverbs 19:20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你要聽勸教，受訓誨， 使你終久有智慧。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counsel, and receive instruction, that thou mayest be wise in thy latter 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19:21  |  Proverbs 19:21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人心多有計謀； 惟有耶和華的籌算才能立定。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are many devices in a man’s heart; nevertheless the counsel of the LORD, that shall stand.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19:22  |  Proverbs 19:22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施行仁慈的，令人愛慕； 窮人強如說謊言的。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desire of a man is his kindness: and a poor man is better than a liar.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19:23  |  Proverbs 19:23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敬畏耶和華的，[得着]生命； 他必恆久知足，不遭禍患。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fear of the LORD tendeth to life: and he that hath it shall abide satisfied; he shall not be visited with 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19:24  |  Proverbs 19:24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懶惰人放手在盤子裏， 就是向口撤回，他也不肯。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slothful man hideth his hand in his bosom, and will not so much as bring it to his mouth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19:25  |  Proverbs 19:25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鞭打褻慢人，愚蒙人必長見識； 責備明哲人，他就明白知識。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Smite a scorner, and the simple will beware: and reprove one that hath understanding, and he will understand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19:26  |  Proverbs 19:26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虐待父親、攆出母親的， 是貽羞致辱之子。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wasteth his father, and chaseth away his mother, is a son that causeth shame, and bringeth reproach.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19:27  |  Proverbs 19:27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我兒，不可聽了教訓 而又偏離知識的言語。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Cease, my son, to hear the instruction that causeth to err from the words of knowledge.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19:28  |  Proverbs 19:28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匪徒作見證戲笑公平； 惡人的口吞下罪孽。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ungodly witness scorneth judgment: and the mouth of the wicked devoureth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19:29  |  Proverbs 19:29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刑罰是為褻慢人預備的； 鞭打是為愚昧人的背預備的。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Judgments are prepared for scorners, and stripes for the back of fools.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2026-08-30T07:17:01.7720000Z</dcterms:created>
  <dcterms:modified xsi:type="dcterms:W3CDTF">2026-08-30T07:17:01.7720000Z</dcterms:modified>
</coreProperties>
</file>