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993743844a04f0d" /><Relationship Type="http://schemas.openxmlformats.org/officeDocument/2006/relationships/extended-properties" Target="/docProps/app.xml" Id="Ra47408386032465b" /><Relationship Type="http://schemas.openxmlformats.org/officeDocument/2006/relationships/officeDocument" Target="/ppt/presentation.xml" Id="Rda2ec3e8cbc2456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05b26af1bb645ce"/>
  </p:sldMasterIdLst>
  <p:notesMasterIdLst>
    <p:notesMasterId xmlns:r="http://schemas.openxmlformats.org/officeDocument/2006/relationships" r:id="Rec034b18a0bc4eca"/>
  </p:notesMasterIdLst>
  <p:sldIdLst>
    <p:sldId xmlns:r="http://schemas.openxmlformats.org/officeDocument/2006/relationships" id="256" r:id="R05afd73a21cd4209"/>
    <p:sldId xmlns:r="http://schemas.openxmlformats.org/officeDocument/2006/relationships" id="257" r:id="Rb3a4695abae344e8"/>
    <p:sldId xmlns:r="http://schemas.openxmlformats.org/officeDocument/2006/relationships" id="258" r:id="R1f872160060744a1"/>
    <p:sldId xmlns:r="http://schemas.openxmlformats.org/officeDocument/2006/relationships" id="259" r:id="R8dc7b8ccaeb445a6"/>
    <p:sldId xmlns:r="http://schemas.openxmlformats.org/officeDocument/2006/relationships" id="260" r:id="R3b54a369594443ca"/>
    <p:sldId xmlns:r="http://schemas.openxmlformats.org/officeDocument/2006/relationships" id="261" r:id="R473272dc1b884508"/>
    <p:sldId xmlns:r="http://schemas.openxmlformats.org/officeDocument/2006/relationships" id="262" r:id="R3684e9e496b14e35"/>
    <p:sldId xmlns:r="http://schemas.openxmlformats.org/officeDocument/2006/relationships" id="263" r:id="R8419b696a1ce4e20"/>
    <p:sldId xmlns:r="http://schemas.openxmlformats.org/officeDocument/2006/relationships" id="264" r:id="R65c5b787ff2e4fe0"/>
    <p:sldId xmlns:r="http://schemas.openxmlformats.org/officeDocument/2006/relationships" id="265" r:id="R22cafec33a684262"/>
    <p:sldId xmlns:r="http://schemas.openxmlformats.org/officeDocument/2006/relationships" id="266" r:id="Rc7d612ee5c2d4cb9"/>
    <p:sldId xmlns:r="http://schemas.openxmlformats.org/officeDocument/2006/relationships" id="267" r:id="R8169a1a1bd024937"/>
    <p:sldId xmlns:r="http://schemas.openxmlformats.org/officeDocument/2006/relationships" id="268" r:id="R169c29eeb19844ae"/>
    <p:sldId xmlns:r="http://schemas.openxmlformats.org/officeDocument/2006/relationships" id="269" r:id="Re6961447718f40f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221a3e09e0f4f49" /><Relationship Type="http://schemas.openxmlformats.org/officeDocument/2006/relationships/slideMaster" Target="/ppt/slideMasters/slideMaster1.xml" Id="Rd05b26af1bb645ce" /><Relationship Type="http://schemas.openxmlformats.org/officeDocument/2006/relationships/notesMaster" Target="/ppt/notesMasters/notesMaster1.xml" Id="Rec034b18a0bc4eca" /><Relationship Type="http://schemas.openxmlformats.org/officeDocument/2006/relationships/presProps" Target="/ppt/presProps.xml" Id="R557d0db2c5a84b21" /><Relationship Type="http://schemas.openxmlformats.org/officeDocument/2006/relationships/tableStyles" Target="/ppt/tableStyles.xml" Id="R863f9449dc8246ca" /><Relationship Type="http://schemas.openxmlformats.org/officeDocument/2006/relationships/slide" Target="/ppt/slides/slide1.xml" Id="R05afd73a21cd4209" /><Relationship Type="http://schemas.openxmlformats.org/officeDocument/2006/relationships/slide" Target="/ppt/slides/slide2.xml" Id="Rb3a4695abae344e8" /><Relationship Type="http://schemas.openxmlformats.org/officeDocument/2006/relationships/slide" Target="/ppt/slides/slide3.xml" Id="R1f872160060744a1" /><Relationship Type="http://schemas.openxmlformats.org/officeDocument/2006/relationships/slide" Target="/ppt/slides/slide4.xml" Id="R8dc7b8ccaeb445a6" /><Relationship Type="http://schemas.openxmlformats.org/officeDocument/2006/relationships/slide" Target="/ppt/slides/slide5.xml" Id="R3b54a369594443ca" /><Relationship Type="http://schemas.openxmlformats.org/officeDocument/2006/relationships/slide" Target="/ppt/slides/slide6.xml" Id="R473272dc1b884508" /><Relationship Type="http://schemas.openxmlformats.org/officeDocument/2006/relationships/slide" Target="/ppt/slides/slide7.xml" Id="R3684e9e496b14e35" /><Relationship Type="http://schemas.openxmlformats.org/officeDocument/2006/relationships/slide" Target="/ppt/slides/slide8.xml" Id="R8419b696a1ce4e20" /><Relationship Type="http://schemas.openxmlformats.org/officeDocument/2006/relationships/slide" Target="/ppt/slides/slide9.xml" Id="R65c5b787ff2e4fe0" /><Relationship Type="http://schemas.openxmlformats.org/officeDocument/2006/relationships/slide" Target="/ppt/slides/slide10.xml" Id="R22cafec33a684262" /><Relationship Type="http://schemas.openxmlformats.org/officeDocument/2006/relationships/slide" Target="/ppt/slides/slide11.xml" Id="Rc7d612ee5c2d4cb9" /><Relationship Type="http://schemas.openxmlformats.org/officeDocument/2006/relationships/slide" Target="/ppt/slides/slide12.xml" Id="R8169a1a1bd024937" /><Relationship Type="http://schemas.openxmlformats.org/officeDocument/2006/relationships/slide" Target="/ppt/slides/slide13.xml" Id="R169c29eeb19844ae" /><Relationship Type="http://schemas.openxmlformats.org/officeDocument/2006/relationships/slide" Target="/ppt/slides/slide14.xml" Id="Re6961447718f40f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480e11c5fbf4f1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6bec2d3f21c47ad" /><Relationship Type="http://schemas.openxmlformats.org/officeDocument/2006/relationships/notesMaster" Target="/ppt/notesMasters/notesMaster1.xml" Id="Ra874358289b548a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e942d10b84244bf" /><Relationship Type="http://schemas.openxmlformats.org/officeDocument/2006/relationships/notesMaster" Target="/ppt/notesMasters/notesMaster1.xml" Id="R386dc50ceefa4ff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0e6c3e6af424b62" /><Relationship Type="http://schemas.openxmlformats.org/officeDocument/2006/relationships/notesMaster" Target="/ppt/notesMasters/notesMaster1.xml" Id="R7fa3af5ce53840c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da395aa9a4e4ede" /><Relationship Type="http://schemas.openxmlformats.org/officeDocument/2006/relationships/notesMaster" Target="/ppt/notesMasters/notesMaster1.xml" Id="R2578b47193cb4cc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40eec0412844d75" /><Relationship Type="http://schemas.openxmlformats.org/officeDocument/2006/relationships/notesMaster" Target="/ppt/notesMasters/notesMaster1.xml" Id="Rf86c31a86a1b418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732f23fd3e341f3" /><Relationship Type="http://schemas.openxmlformats.org/officeDocument/2006/relationships/notesMaster" Target="/ppt/notesMasters/notesMaster1.xml" Id="R78225b0fa558458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7b2c1bb6c68420b" /><Relationship Type="http://schemas.openxmlformats.org/officeDocument/2006/relationships/notesMaster" Target="/ppt/notesMasters/notesMaster1.xml" Id="Rec860d8cd176491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e8bf971ae584b17" /><Relationship Type="http://schemas.openxmlformats.org/officeDocument/2006/relationships/notesMaster" Target="/ppt/notesMasters/notesMaster1.xml" Id="Rb32185b8c0d34ba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ea5eded2d374f47" /><Relationship Type="http://schemas.openxmlformats.org/officeDocument/2006/relationships/notesMaster" Target="/ppt/notesMasters/notesMaster1.xml" Id="R5040c0ee3b3d477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c662392b92b74f03" /><Relationship Type="http://schemas.openxmlformats.org/officeDocument/2006/relationships/notesMaster" Target="/ppt/notesMasters/notesMaster1.xml" Id="R085f0ffce43f413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72b9ec0a741497a" /><Relationship Type="http://schemas.openxmlformats.org/officeDocument/2006/relationships/notesMaster" Target="/ppt/notesMasters/notesMaster1.xml" Id="Rfeaaff68cc7f4788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18b7fec2bceb4983" /><Relationship Type="http://schemas.openxmlformats.org/officeDocument/2006/relationships/notesMaster" Target="/ppt/notesMasters/notesMaster1.xml" Id="R9b0d5df100f14ac1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0be9a718cfd944bc" /><Relationship Type="http://schemas.openxmlformats.org/officeDocument/2006/relationships/notesMaster" Target="/ppt/notesMasters/notesMaster1.xml" Id="R76dbd6cc0a634947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8dc6c781b59c4800" /><Relationship Type="http://schemas.openxmlformats.org/officeDocument/2006/relationships/notesMaster" Target="/ppt/notesMasters/notesMaster1.xml" Id="R441b140fb3da423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4bca4d22c4c4566" /><Relationship Type="http://schemas.openxmlformats.org/officeDocument/2006/relationships/image" Target="/ppt/media/image.png" Id="Ra49906d804c346b5" /><Relationship Type="http://schemas.openxmlformats.org/officeDocument/2006/relationships/image" Target="/ppt/media/image2.png" Id="R606ab4694a5f4bc2" /><Relationship Type="http://schemas.openxmlformats.org/officeDocument/2006/relationships/image" Target="/ppt/media/image.jpeg" Id="Ra6d25bc7a7224a16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c340354b8124870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a49906d804c346b5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606ab4694a5f4bc2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6d25bc7a7224a16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47c5d0f15cc4c15" /><Relationship Type="http://schemas.openxmlformats.org/officeDocument/2006/relationships/slideLayout" Target="/ppt/slideLayouts/slideLayout1.xml" Id="Ra5ad6e12cf5f4e1d" /><Relationship Type="http://schemas.openxmlformats.org/officeDocument/2006/relationships/slideLayout" Target="/ppt/slideLayouts/slideLayout2.xml" Id="Rdd9750644ed74ce1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5ad6e12cf5f4e1d"/>
    <p:sldLayoutId xmlns:r="http://schemas.openxmlformats.org/officeDocument/2006/relationships" id="2147483650" r:id="Rdd9750644ed74ce1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67cd0422bfc4028" /><Relationship Type="http://schemas.openxmlformats.org/officeDocument/2006/relationships/notesSlide" Target="/ppt/notesSlides/notesSlide1.xml" Id="R5424b7acfb4c4c7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270bcce302747ac" /><Relationship Type="http://schemas.openxmlformats.org/officeDocument/2006/relationships/notesSlide" Target="/ppt/notesSlides/notesSlide2.xml" Id="R32abfc41c809417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d99d4b75b0d4ebe" /><Relationship Type="http://schemas.openxmlformats.org/officeDocument/2006/relationships/notesSlide" Target="/ppt/notesSlides/notesSlide3.xml" Id="Re72a6f8ce29c497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cd18be8abaa4534" /><Relationship Type="http://schemas.openxmlformats.org/officeDocument/2006/relationships/notesSlide" Target="/ppt/notesSlides/notesSlide4.xml" Id="R272470cebc56475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3a5cd855e4a4669" /><Relationship Type="http://schemas.openxmlformats.org/officeDocument/2006/relationships/notesSlide" Target="/ppt/notesSlides/notesSlide5.xml" Id="R509e59271c424dd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7b5afd681bc45c2" /><Relationship Type="http://schemas.openxmlformats.org/officeDocument/2006/relationships/notesSlide" Target="/ppt/notesSlides/notesSlide6.xml" Id="R807c3243f0da44a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c2a912ce4a442e9" /><Relationship Type="http://schemas.openxmlformats.org/officeDocument/2006/relationships/notesSlide" Target="/ppt/notesSlides/notesSlide7.xml" Id="Reb4fb41f10cc4b0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aadde5ad6ef408d" /><Relationship Type="http://schemas.openxmlformats.org/officeDocument/2006/relationships/notesSlide" Target="/ppt/notesSlides/notesSlide8.xml" Id="R61aadb663c804fd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cb845c547a64a9e" /><Relationship Type="http://schemas.openxmlformats.org/officeDocument/2006/relationships/notesSlide" Target="/ppt/notesSlides/notesSlide9.xml" Id="R371c26313292488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a573af84ad94c91" /><Relationship Type="http://schemas.openxmlformats.org/officeDocument/2006/relationships/notesSlide" Target="/ppt/notesSlides/notesSlide10.xml" Id="Rffa71bfdb176447b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8051a1993c841d5" /><Relationship Type="http://schemas.openxmlformats.org/officeDocument/2006/relationships/notesSlide" Target="/ppt/notesSlides/notesSlide11.xml" Id="R7ff9ba4fd8824f18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c700aba294a4089" /><Relationship Type="http://schemas.openxmlformats.org/officeDocument/2006/relationships/notesSlide" Target="/ppt/notesSlides/notesSlide12.xml" Id="R0d3ad39d8e9c4dce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52e7d9235354ec8" /><Relationship Type="http://schemas.openxmlformats.org/officeDocument/2006/relationships/notesSlide" Target="/ppt/notesSlides/notesSlide13.xml" Id="R26aa2b85de6e4417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2608318fff343c3" /><Relationship Type="http://schemas.openxmlformats.org/officeDocument/2006/relationships/notesSlide" Target="/ppt/notesSlides/notesSlide14.xml" Id="R8ba6f6554b7c4fa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希伯來書第8章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Hebrews 8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希伯來書 8:1  |  Hebrews 8:1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我們所講的事，其中第一要緊的，就是我們有這樣的大祭司，已經坐在天上至大者寶座的右邊，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Now of the things which we have spoken this is the sum: We have such an high priest, who is set on the right hand of the throne of the Majesty in the heavens;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希伯來書 8:2  |  Hebrews 8:2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在聖所，就是真帳幕裏，作執事；這帳幕是主所支的，不是人所支的。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minister of the sanctuary, and of the true tabernacle, which the Lord pitched, and not man.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希伯來書 8:3  |  Hebrews 8:3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凡大祭司都是為獻禮物和祭物設立的，所以這位大祭司也必須有所獻的。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every high priest is ordained to offer gifts and sacrifices: wherefore it is of necessity that this man have somewhat also to offer.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希伯來書 8:4  |  Hebrews 8:4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他若在地上，必不得為祭司，因為已經有照律法獻禮物的[祭司]。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if he were on earth, he should not be a priest, seeing that there are priests that offer gifts according to the law: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希伯來書 8:5  |  Hebrews 8:5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他們供奉的事本是天上事的形狀和影像，正如摩西將要造帳幕的時候，蒙[神]警戒他，說：「你要謹慎，作各樣的物件都要照着在山上指示你的樣式。」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 serve unto the example and shadow of heavenly things, as Moses was admonished of God when he was about to make the tabernacle: for, See, saith he, that thou make all things according to the pattern shewed to thee in the mount.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希伯來書 8:6  |  Hebrews 8:6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如今耶穌所得的職任是更美的，正如他作更美之約的中保；這約原是憑更美之應許立的。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now hath he obtained a more excellent ministry, by how much also he is the mediator of a better covenant, which was established upon better promises.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希伯來書 8:7  |  Hebrews 8:7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那前約若沒有瑕疵，就無處尋求後約了。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if that first covenant had been faultless, then should no place have been sought for the second.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希伯來書 8:8  |  Hebrews 8:8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所以主指責他的百姓說： 日子將到， 我要與以色列家和猶大家另立新約，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finding fault with them, he saith, Behold, the days come, saith the Lord, when I will make a new covenant with the house of Israel and with the house of Judah: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希伯來書 8:9  |  Hebrews 8:9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不像我拉着他們祖宗的手， 領他們出埃及的時候， 與他們所立的約。 因為他們不恆心守我的約， 我也不理他們。 這是主說的。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Not according to the covenant that I made with their fathers in the day when I took them by the hand to lead them out of the land of Egypt; because they continued not in my covenant, and I regarded them not, saith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希伯來書 8:10  |  Hebrews 8:10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主又說： 那些日子以後， 我與以色列家所立的約乃是這樣： 我要將我的律法放在他們裏面， 寫在他們心上； 我要作他們的神； 他們要作我的子民。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this is the covenant that I will make with the house of Israel after those days, saith the Lord; I will put my laws into their mind, and write them in their hearts: and I will be to them a God, and they shall be to me a people: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希伯來書 8:11  |  Hebrews 8:11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他們不用各人教導自己的鄉鄰和自己的弟兄， 說：你該認識主； 因為他們從最小的到至大的，都必認識我。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they shall not teach every man his neighbour, and every man his brother, saying, Know the Lord: for all shall know me, from the least to the greatest.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希伯來書 8:12  |  Hebrews 8:12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我要寬恕他們的不義， 不再記念他們的罪愆。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I will be merciful to their unrighteousness, and their sins and their iniquities will I remember no more.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希伯來書 8:13  |  Hebrews 8:13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既說新約，就以前約為舊了；但那漸舊漸衰的，就必快歸無有了。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In that he saith, A new covenant, he hath made the first old. Now that which decayeth and waxeth old is ready to vanish away.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2026-08-30T06:51:32.4270000Z</dcterms:created>
  <dcterms:modified xsi:type="dcterms:W3CDTF">2026-08-30T06:51:32.4270000Z</dcterms:modified>
</coreProperties>
</file>