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3f7efc37c28492d" /><Relationship Type="http://schemas.openxmlformats.org/officeDocument/2006/relationships/extended-properties" Target="/docProps/app.xml" Id="R5e9e6a9723594486" /><Relationship Type="http://schemas.openxmlformats.org/officeDocument/2006/relationships/officeDocument" Target="/ppt/presentation.xml" Id="R021296f4905d468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67523478f2a40a6"/>
  </p:sldMasterIdLst>
  <p:notesMasterIdLst>
    <p:notesMasterId xmlns:r="http://schemas.openxmlformats.org/officeDocument/2006/relationships" r:id="Rd8cfa6ee10894334"/>
  </p:notesMasterIdLst>
  <p:sldIdLst>
    <p:sldId xmlns:r="http://schemas.openxmlformats.org/officeDocument/2006/relationships" id="256" r:id="Rc3a934abf79b478b"/>
    <p:sldId xmlns:r="http://schemas.openxmlformats.org/officeDocument/2006/relationships" id="257" r:id="Rad9c333e2c154b98"/>
    <p:sldId xmlns:r="http://schemas.openxmlformats.org/officeDocument/2006/relationships" id="258" r:id="R64f61c7461694ff6"/>
    <p:sldId xmlns:r="http://schemas.openxmlformats.org/officeDocument/2006/relationships" id="259" r:id="Rcac46665cecb4dcc"/>
    <p:sldId xmlns:r="http://schemas.openxmlformats.org/officeDocument/2006/relationships" id="260" r:id="R1521e490e93940b9"/>
    <p:sldId xmlns:r="http://schemas.openxmlformats.org/officeDocument/2006/relationships" id="261" r:id="R1a4be3825ecc4e83"/>
    <p:sldId xmlns:r="http://schemas.openxmlformats.org/officeDocument/2006/relationships" id="262" r:id="R3ed6e24fb5b14d84"/>
    <p:sldId xmlns:r="http://schemas.openxmlformats.org/officeDocument/2006/relationships" id="263" r:id="R619655590abb4fba"/>
    <p:sldId xmlns:r="http://schemas.openxmlformats.org/officeDocument/2006/relationships" id="264" r:id="Re0cb4ba593004c60"/>
    <p:sldId xmlns:r="http://schemas.openxmlformats.org/officeDocument/2006/relationships" id="265" r:id="R35345a9c8b344a83"/>
    <p:sldId xmlns:r="http://schemas.openxmlformats.org/officeDocument/2006/relationships" id="266" r:id="R24e298df101b441d"/>
    <p:sldId xmlns:r="http://schemas.openxmlformats.org/officeDocument/2006/relationships" id="267" r:id="R1df4b5120ee54366"/>
    <p:sldId xmlns:r="http://schemas.openxmlformats.org/officeDocument/2006/relationships" id="268" r:id="R8a9b6f3747b24e7d"/>
    <p:sldId xmlns:r="http://schemas.openxmlformats.org/officeDocument/2006/relationships" id="269" r:id="Rcd77ed85ddc845d6"/>
    <p:sldId xmlns:r="http://schemas.openxmlformats.org/officeDocument/2006/relationships" id="270" r:id="R848f8ee0d92f44b5"/>
    <p:sldId xmlns:r="http://schemas.openxmlformats.org/officeDocument/2006/relationships" id="271" r:id="Rbe1af9202eda4b0d"/>
    <p:sldId xmlns:r="http://schemas.openxmlformats.org/officeDocument/2006/relationships" id="272" r:id="R516a4b47d4054e1d"/>
    <p:sldId xmlns:r="http://schemas.openxmlformats.org/officeDocument/2006/relationships" id="273" r:id="Red3a28ede14f48bc"/>
    <p:sldId xmlns:r="http://schemas.openxmlformats.org/officeDocument/2006/relationships" id="274" r:id="Raeb962cd97864c7e"/>
    <p:sldId xmlns:r="http://schemas.openxmlformats.org/officeDocument/2006/relationships" id="275" r:id="R0a40855127e04f3b"/>
    <p:sldId xmlns:r="http://schemas.openxmlformats.org/officeDocument/2006/relationships" id="276" r:id="R9ec9d6d63f7b4721"/>
    <p:sldId xmlns:r="http://schemas.openxmlformats.org/officeDocument/2006/relationships" id="277" r:id="R0a75ad7e34f24915"/>
    <p:sldId xmlns:r="http://schemas.openxmlformats.org/officeDocument/2006/relationships" id="278" r:id="Rf2dd7b63d31b4841"/>
    <p:sldId xmlns:r="http://schemas.openxmlformats.org/officeDocument/2006/relationships" id="279" r:id="R02c963b3c415481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4037b4c0227495c" /><Relationship Type="http://schemas.openxmlformats.org/officeDocument/2006/relationships/slideMaster" Target="/ppt/slideMasters/slideMaster1.xml" Id="R967523478f2a40a6" /><Relationship Type="http://schemas.openxmlformats.org/officeDocument/2006/relationships/notesMaster" Target="/ppt/notesMasters/notesMaster1.xml" Id="Rd8cfa6ee10894334" /><Relationship Type="http://schemas.openxmlformats.org/officeDocument/2006/relationships/presProps" Target="/ppt/presProps.xml" Id="Rdc5d858c48c14fea" /><Relationship Type="http://schemas.openxmlformats.org/officeDocument/2006/relationships/tableStyles" Target="/ppt/tableStyles.xml" Id="R1c5f291f2f714534" /><Relationship Type="http://schemas.openxmlformats.org/officeDocument/2006/relationships/slide" Target="/ppt/slides/slide1.xml" Id="Rc3a934abf79b478b" /><Relationship Type="http://schemas.openxmlformats.org/officeDocument/2006/relationships/slide" Target="/ppt/slides/slide2.xml" Id="Rad9c333e2c154b98" /><Relationship Type="http://schemas.openxmlformats.org/officeDocument/2006/relationships/slide" Target="/ppt/slides/slide3.xml" Id="R64f61c7461694ff6" /><Relationship Type="http://schemas.openxmlformats.org/officeDocument/2006/relationships/slide" Target="/ppt/slides/slide4.xml" Id="Rcac46665cecb4dcc" /><Relationship Type="http://schemas.openxmlformats.org/officeDocument/2006/relationships/slide" Target="/ppt/slides/slide5.xml" Id="R1521e490e93940b9" /><Relationship Type="http://schemas.openxmlformats.org/officeDocument/2006/relationships/slide" Target="/ppt/slides/slide6.xml" Id="R1a4be3825ecc4e83" /><Relationship Type="http://schemas.openxmlformats.org/officeDocument/2006/relationships/slide" Target="/ppt/slides/slide7.xml" Id="R3ed6e24fb5b14d84" /><Relationship Type="http://schemas.openxmlformats.org/officeDocument/2006/relationships/slide" Target="/ppt/slides/slide8.xml" Id="R619655590abb4fba" /><Relationship Type="http://schemas.openxmlformats.org/officeDocument/2006/relationships/slide" Target="/ppt/slides/slide9.xml" Id="Re0cb4ba593004c60" /><Relationship Type="http://schemas.openxmlformats.org/officeDocument/2006/relationships/slide" Target="/ppt/slides/slide10.xml" Id="R35345a9c8b344a83" /><Relationship Type="http://schemas.openxmlformats.org/officeDocument/2006/relationships/slide" Target="/ppt/slides/slide11.xml" Id="R24e298df101b441d" /><Relationship Type="http://schemas.openxmlformats.org/officeDocument/2006/relationships/slide" Target="/ppt/slides/slide12.xml" Id="R1df4b5120ee54366" /><Relationship Type="http://schemas.openxmlformats.org/officeDocument/2006/relationships/slide" Target="/ppt/slides/slide13.xml" Id="R8a9b6f3747b24e7d" /><Relationship Type="http://schemas.openxmlformats.org/officeDocument/2006/relationships/slide" Target="/ppt/slides/slide14.xml" Id="Rcd77ed85ddc845d6" /><Relationship Type="http://schemas.openxmlformats.org/officeDocument/2006/relationships/slide" Target="/ppt/slides/slide15.xml" Id="R848f8ee0d92f44b5" /><Relationship Type="http://schemas.openxmlformats.org/officeDocument/2006/relationships/slide" Target="/ppt/slides/slide16.xml" Id="Rbe1af9202eda4b0d" /><Relationship Type="http://schemas.openxmlformats.org/officeDocument/2006/relationships/slide" Target="/ppt/slides/slide17.xml" Id="R516a4b47d4054e1d" /><Relationship Type="http://schemas.openxmlformats.org/officeDocument/2006/relationships/slide" Target="/ppt/slides/slide18.xml" Id="Red3a28ede14f48bc" /><Relationship Type="http://schemas.openxmlformats.org/officeDocument/2006/relationships/slide" Target="/ppt/slides/slide19.xml" Id="Raeb962cd97864c7e" /><Relationship Type="http://schemas.openxmlformats.org/officeDocument/2006/relationships/slide" Target="/ppt/slides/slide20.xml" Id="R0a40855127e04f3b" /><Relationship Type="http://schemas.openxmlformats.org/officeDocument/2006/relationships/slide" Target="/ppt/slides/slide21.xml" Id="R9ec9d6d63f7b4721" /><Relationship Type="http://schemas.openxmlformats.org/officeDocument/2006/relationships/slide" Target="/ppt/slides/slide22.xml" Id="R0a75ad7e34f24915" /><Relationship Type="http://schemas.openxmlformats.org/officeDocument/2006/relationships/slide" Target="/ppt/slides/slide23.xml" Id="Rf2dd7b63d31b4841" /><Relationship Type="http://schemas.openxmlformats.org/officeDocument/2006/relationships/slide" Target="/ppt/slides/slide24.xml" Id="R02c963b3c415481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87f091c9ce148c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d659bc2cd714d7d" /><Relationship Type="http://schemas.openxmlformats.org/officeDocument/2006/relationships/notesMaster" Target="/ppt/notesMasters/notesMaster1.xml" Id="R18fae33d34f54cb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68b8e6fa1ac49a0" /><Relationship Type="http://schemas.openxmlformats.org/officeDocument/2006/relationships/notesMaster" Target="/ppt/notesMasters/notesMaster1.xml" Id="R5e64879774a2499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4a3440edfc74863" /><Relationship Type="http://schemas.openxmlformats.org/officeDocument/2006/relationships/notesMaster" Target="/ppt/notesMasters/notesMaster1.xml" Id="R335694344876471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f8ff4a32c6e492b" /><Relationship Type="http://schemas.openxmlformats.org/officeDocument/2006/relationships/notesMaster" Target="/ppt/notesMasters/notesMaster1.xml" Id="R6695df37c0a0435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827ab24a7114c7c" /><Relationship Type="http://schemas.openxmlformats.org/officeDocument/2006/relationships/notesMaster" Target="/ppt/notesMasters/notesMaster1.xml" Id="R97fe6a8dd63540b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fd1dc3b77c8433a" /><Relationship Type="http://schemas.openxmlformats.org/officeDocument/2006/relationships/notesMaster" Target="/ppt/notesMasters/notesMaster1.xml" Id="R405d3f8f77484f3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943f69657bb4960" /><Relationship Type="http://schemas.openxmlformats.org/officeDocument/2006/relationships/notesMaster" Target="/ppt/notesMasters/notesMaster1.xml" Id="Rf4822c50d46c4a2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6ee24c200424fb0" /><Relationship Type="http://schemas.openxmlformats.org/officeDocument/2006/relationships/notesMaster" Target="/ppt/notesMasters/notesMaster1.xml" Id="Ra3c01a47a9a44ae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339ab9b07384e6e" /><Relationship Type="http://schemas.openxmlformats.org/officeDocument/2006/relationships/notesMaster" Target="/ppt/notesMasters/notesMaster1.xml" Id="Re153ead9d9be4f7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cbfbcbcb57e487b" /><Relationship Type="http://schemas.openxmlformats.org/officeDocument/2006/relationships/notesMaster" Target="/ppt/notesMasters/notesMaster1.xml" Id="R947f8e656d4a4ac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982e4ae280f4881" /><Relationship Type="http://schemas.openxmlformats.org/officeDocument/2006/relationships/notesMaster" Target="/ppt/notesMasters/notesMaster1.xml" Id="R65052348b1df4fb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d35d2405a774daa" /><Relationship Type="http://schemas.openxmlformats.org/officeDocument/2006/relationships/notesMaster" Target="/ppt/notesMasters/notesMaster1.xml" Id="Rabc25b098c454ad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5333899ff584d91" /><Relationship Type="http://schemas.openxmlformats.org/officeDocument/2006/relationships/notesMaster" Target="/ppt/notesMasters/notesMaster1.xml" Id="Rb8837a1471ec451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52bfecea4c3497f" /><Relationship Type="http://schemas.openxmlformats.org/officeDocument/2006/relationships/notesMaster" Target="/ppt/notesMasters/notesMaster1.xml" Id="Rfbe2790da0b94f3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06eef7d6ae84fa9" /><Relationship Type="http://schemas.openxmlformats.org/officeDocument/2006/relationships/notesMaster" Target="/ppt/notesMasters/notesMaster1.xml" Id="R1949c00be862409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59e7561db594822" /><Relationship Type="http://schemas.openxmlformats.org/officeDocument/2006/relationships/notesMaster" Target="/ppt/notesMasters/notesMaster1.xml" Id="Rc82f5d2f1ba3438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6d3b839f958435a" /><Relationship Type="http://schemas.openxmlformats.org/officeDocument/2006/relationships/notesMaster" Target="/ppt/notesMasters/notesMaster1.xml" Id="R09b5fb0a1e1f443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a82a22c3d674c10" /><Relationship Type="http://schemas.openxmlformats.org/officeDocument/2006/relationships/notesMaster" Target="/ppt/notesMasters/notesMaster1.xml" Id="R6ed71e92625a4f0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ca7c52ad74a4524" /><Relationship Type="http://schemas.openxmlformats.org/officeDocument/2006/relationships/notesMaster" Target="/ppt/notesMasters/notesMaster1.xml" Id="R93173827c2b2417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73c243d515e44e5" /><Relationship Type="http://schemas.openxmlformats.org/officeDocument/2006/relationships/notesMaster" Target="/ppt/notesMasters/notesMaster1.xml" Id="Rd298b8011d6e458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49bbd923ea84f41" /><Relationship Type="http://schemas.openxmlformats.org/officeDocument/2006/relationships/notesMaster" Target="/ppt/notesMasters/notesMaster1.xml" Id="Rbe4faf777c3345a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0bf7086db4a46f8" /><Relationship Type="http://schemas.openxmlformats.org/officeDocument/2006/relationships/notesMaster" Target="/ppt/notesMasters/notesMaster1.xml" Id="R38e9c0183841495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302b02f6ae741da" /><Relationship Type="http://schemas.openxmlformats.org/officeDocument/2006/relationships/notesMaster" Target="/ppt/notesMasters/notesMaster1.xml" Id="R0f42f39f1d2244c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2e43bdc45954f3d" /><Relationship Type="http://schemas.openxmlformats.org/officeDocument/2006/relationships/notesMaster" Target="/ppt/notesMasters/notesMaster1.xml" Id="R138bfc58f18a42c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c518d88a604bd1" /><Relationship Type="http://schemas.openxmlformats.org/officeDocument/2006/relationships/image" Target="/ppt/media/image.png" Id="R857b32f9d8d24992" /><Relationship Type="http://schemas.openxmlformats.org/officeDocument/2006/relationships/image" Target="/ppt/media/image2.png" Id="R9f78e320eeef4208" /><Relationship Type="http://schemas.openxmlformats.org/officeDocument/2006/relationships/image" Target="/ppt/media/image.jpeg" Id="Ra281ac3a1ed3459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7ef336860f444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57b32f9d8d2499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9f78e320eeef420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81ac3a1ed3459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94e98868a184073" /><Relationship Type="http://schemas.openxmlformats.org/officeDocument/2006/relationships/slideLayout" Target="/ppt/slideLayouts/slideLayout1.xml" Id="R94927aacf5b3431b" /><Relationship Type="http://schemas.openxmlformats.org/officeDocument/2006/relationships/slideLayout" Target="/ppt/slideLayouts/slideLayout2.xml" Id="R475a732f4a1641e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4927aacf5b3431b"/>
    <p:sldLayoutId xmlns:r="http://schemas.openxmlformats.org/officeDocument/2006/relationships" id="2147483650" r:id="R475a732f4a1641e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cae839006842c7" /><Relationship Type="http://schemas.openxmlformats.org/officeDocument/2006/relationships/notesSlide" Target="/ppt/notesSlides/notesSlide1.xml" Id="R2ee876b89571404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223a7e904e445d" /><Relationship Type="http://schemas.openxmlformats.org/officeDocument/2006/relationships/notesSlide" Target="/ppt/notesSlides/notesSlide2.xml" Id="R339f8d26d0124b5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a2a98b0d1b40e4" /><Relationship Type="http://schemas.openxmlformats.org/officeDocument/2006/relationships/notesSlide" Target="/ppt/notesSlides/notesSlide3.xml" Id="R6657285783194bf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cac81525cd4b15" /><Relationship Type="http://schemas.openxmlformats.org/officeDocument/2006/relationships/notesSlide" Target="/ppt/notesSlides/notesSlide4.xml" Id="R4e699fc0b593420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47f67c2ca64fc8" /><Relationship Type="http://schemas.openxmlformats.org/officeDocument/2006/relationships/notesSlide" Target="/ppt/notesSlides/notesSlide5.xml" Id="R8205efd993c643e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9c8e953c5847f4" /><Relationship Type="http://schemas.openxmlformats.org/officeDocument/2006/relationships/notesSlide" Target="/ppt/notesSlides/notesSlide6.xml" Id="Rc1ab78127e334fe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2f65fe33a448e3" /><Relationship Type="http://schemas.openxmlformats.org/officeDocument/2006/relationships/notesSlide" Target="/ppt/notesSlides/notesSlide7.xml" Id="R670c9814d4e8413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2eb653363d4ebc" /><Relationship Type="http://schemas.openxmlformats.org/officeDocument/2006/relationships/notesSlide" Target="/ppt/notesSlides/notesSlide8.xml" Id="R147cda21c74a4d4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f397a4343f411f" /><Relationship Type="http://schemas.openxmlformats.org/officeDocument/2006/relationships/notesSlide" Target="/ppt/notesSlides/notesSlide9.xml" Id="R27aadf074d524cf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0d007b98b943a5" /><Relationship Type="http://schemas.openxmlformats.org/officeDocument/2006/relationships/notesSlide" Target="/ppt/notesSlides/notesSlide10.xml" Id="R11b7f3f499fb4c2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0e268a6a334443" /><Relationship Type="http://schemas.openxmlformats.org/officeDocument/2006/relationships/notesSlide" Target="/ppt/notesSlides/notesSlide11.xml" Id="R6dbbb23b8e6a47b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98a409bf16447f" /><Relationship Type="http://schemas.openxmlformats.org/officeDocument/2006/relationships/notesSlide" Target="/ppt/notesSlides/notesSlide12.xml" Id="R3784e5da2f694c0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99ef9f12564144" /><Relationship Type="http://schemas.openxmlformats.org/officeDocument/2006/relationships/notesSlide" Target="/ppt/notesSlides/notesSlide13.xml" Id="Refc61a006640449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2af9e3146d49bf" /><Relationship Type="http://schemas.openxmlformats.org/officeDocument/2006/relationships/notesSlide" Target="/ppt/notesSlides/notesSlide14.xml" Id="R8c6fa45a96d44e6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1b19d673094fe5" /><Relationship Type="http://schemas.openxmlformats.org/officeDocument/2006/relationships/notesSlide" Target="/ppt/notesSlides/notesSlide15.xml" Id="R0a04a2b1962247b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677637035a4b9c" /><Relationship Type="http://schemas.openxmlformats.org/officeDocument/2006/relationships/notesSlide" Target="/ppt/notesSlides/notesSlide16.xml" Id="Rcf63e2e674bf47c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efa8760ebf47c6" /><Relationship Type="http://schemas.openxmlformats.org/officeDocument/2006/relationships/notesSlide" Target="/ppt/notesSlides/notesSlide17.xml" Id="Re620bbfa294944c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d880a014d940a2" /><Relationship Type="http://schemas.openxmlformats.org/officeDocument/2006/relationships/notesSlide" Target="/ppt/notesSlides/notesSlide18.xml" Id="R26bc35913b6f4de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c248b7008f454a" /><Relationship Type="http://schemas.openxmlformats.org/officeDocument/2006/relationships/notesSlide" Target="/ppt/notesSlides/notesSlide19.xml" Id="Ra088c20257e74e2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23e7a2e5a741da" /><Relationship Type="http://schemas.openxmlformats.org/officeDocument/2006/relationships/notesSlide" Target="/ppt/notesSlides/notesSlide20.xml" Id="R5e35d29c3173426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08705adeed4405" /><Relationship Type="http://schemas.openxmlformats.org/officeDocument/2006/relationships/notesSlide" Target="/ppt/notesSlides/notesSlide21.xml" Id="R6232b07b8c4a41a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7b339d62e944c2" /><Relationship Type="http://schemas.openxmlformats.org/officeDocument/2006/relationships/notesSlide" Target="/ppt/notesSlides/notesSlide22.xml" Id="R9561f8e50dd844c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1133b2033343ea" /><Relationship Type="http://schemas.openxmlformats.org/officeDocument/2006/relationships/notesSlide" Target="/ppt/notesSlides/notesSlide23.xml" Id="R59b18e6f237e49f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d23b41cdf54fc4" /><Relationship Type="http://schemas.openxmlformats.org/officeDocument/2006/relationships/notesSlide" Target="/ppt/notesSlides/notesSlide24.xml" Id="R07b316b2f5d7428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詩篇第74章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74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74:1  |  Psalms 74:1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亞薩的訓誨詩。 神啊，你為何永遠丟棄我們呢？ 你為何向你草場的羊發怒，如煙冒出呢？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Maschil of Asaph. O God, why hast thou cast us off for ever? why doth thine anger smoke against the sheep of thy pasture?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74:2  |  Psalms 74:2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求你記念你古時所得來的會眾， 就是你所贖、作你產業支派的， 並記念你向來所居住的錫安山。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 thy congregation, which thou hast purchased of old; the rod of thine inheritance, which thou hast redeemed; this mount Zion, wherein thou hast dwelt.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74:3  |  Psalms 74:3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求你舉步去看那日久荒涼之地， 仇敵在聖所中所行的一切惡事。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Lift up thy feet unto the perpetual desolations; even all that the enemy hath done wickedly in the sanctuary.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74:4  |  Psalms 74:4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你的敵人在你會中吼叫； 他們豎了自己的旗為記號。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Thine enemies roar in the midst of thy congregations; they set up their ensigns for signs.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74:5  |  Psalms 74:5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他們好像人揚起斧子， 砍伐林中的樹。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man was famous according as he had lifted up axes upon the thick trees.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74:6  |  Psalms 74:6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聖所中一切雕刻的， 他們現在用斧子錘子打壞了。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now they break down the carved work thereof at once with axes and hammers.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74:7  |  Psalms 74:7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他們用火焚燒你的聖所， 褻瀆你名的居所，[拆毀]到地。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have cast fire into thy sanctuary, they have defiled by casting down the dwelling place of thy name to the ground.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74:8  |  Psalms 74:8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他們心裏說：我們要盡行毀滅； 他們就在遍地把神的會所都燒毀了。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said in their hearts, Let us destroy them together: they have burned up all the synagogues of God in the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74:9  |  Psalms 74:9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我們不見我們的標幟，不再有先知； 我們內中也沒有人知道[這災禍]要到幾時呢！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see not our signs: there is no more any prophet: neither is there among us any that knoweth how long.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74:10  |  Psalms 74:10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神啊，敵人辱罵要到幾時呢？ 仇敵褻瀆你的名要到永遠嗎？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God, how long shall the adversary reproach? shall the enemy blaspheme thy name for ever?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74:11  |  Psalms 74:11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你為甚麼縮回你的右手？ 求你從懷中伸出來，毀滅他們。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withdrawest thou thy hand, even thy right hand? pluck it out of thy bosom.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74:12  |  Psalms 74:12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神自古以來為我的王， 在地上施行拯救。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God is my King of old, working salvation in the midst of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74:13  |  Psalms 74:13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你曾用能力將海分開， 將水中大魚的頭打破。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didst divide the sea by thy strength: thou brakest the heads of the dragons in the waters.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74:14  |  Psalms 74:14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你曾砸碎鱷魚的頭， 把牠給曠野的禽獸為食物。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brakest the heads of leviathan in pieces, and gavest him to be meat to the people inhabiting the wilderness.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74:15  |  Psalms 74:15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你曾分裂磐石，水便成了溪河； 你使長流的江河乾了。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didst cleave the fountain and the flood: thou driedst up mighty rivers.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74:16  |  Psalms 74:16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白晝屬你，黑夜也屬你； 亮光和日頭是你所預備的。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day is thine, the night also is thine: thou hast prepared the light and the sun.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74:17  |  Psalms 74:17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地的一切疆界是你所立的； 夏天和冬天是你所定的。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set all the borders of the earth: thou hast made summer and winter.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74:18  |  Psalms 74:18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耶和華啊，仇敵辱罵， 愚頑民褻瀆了你的名，求你記念這事。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 this, that the enemy hath reproached, O LORD, and that the foolish people have blasphemed thy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74:19  |  Psalms 74:19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不要將你斑鳩的性命交給野獸； 不要永遠忘記你困苦人的性命。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deliver not the soul of thy turtledove unto the multitude of the wicked: forget not the congregation of thy poor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74:20  |  Psalms 74:20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求你顧念所立的約， 因為地上黑暗之處都滿了強暴的居所。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Have respect unto the covenant: for the dark places of the earth are full of the habitations of cruelty.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74:21  |  Psalms 74:21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不要叫受欺壓的人蒙羞回去； 要叫困苦窮乏的人讚美你的名。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let not the oppressed return ashamed: let the poor and needy praise thy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74:22  |  Psalms 74:22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神啊，求你起來為自己伸訴！ 要記念愚頑人怎樣終日辱罵你。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Arise, O God, plead thine own cause: remember how the foolish man reproacheth thee daily.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74:23  |  Psalms 74:23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不要忘記你敵人的聲音； 那起來敵你之人的喧嘩時常上升。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Forget not the voice of thine enemies: the tumult of those that rise up against thee increaseth continually.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2026-08-30T04:31:18.3330000Z</dcterms:created>
  <dcterms:modified xsi:type="dcterms:W3CDTF">2026-08-30T04:31:18.3330000Z</dcterms:modified>
</coreProperties>
</file>