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2fbff21d4a14fd1" /><Relationship Type="http://schemas.openxmlformats.org/officeDocument/2006/relationships/extended-properties" Target="/docProps/app.xml" Id="R61a383f5700f4182" /><Relationship Type="http://schemas.openxmlformats.org/officeDocument/2006/relationships/officeDocument" Target="/ppt/presentation.xml" Id="R3399a5b0dbba409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645351fce44f3c"/>
  </p:sldMasterIdLst>
  <p:notesMasterIdLst>
    <p:notesMasterId xmlns:r="http://schemas.openxmlformats.org/officeDocument/2006/relationships" r:id="R15f99db3c0254b45"/>
  </p:notesMasterIdLst>
  <p:sldIdLst>
    <p:sldId xmlns:r="http://schemas.openxmlformats.org/officeDocument/2006/relationships" id="256" r:id="R0333b11a3ecb45ca"/>
    <p:sldId xmlns:r="http://schemas.openxmlformats.org/officeDocument/2006/relationships" id="257" r:id="R17c2354f48cb4f0e"/>
    <p:sldId xmlns:r="http://schemas.openxmlformats.org/officeDocument/2006/relationships" id="258" r:id="R4a1c9efb4744417a"/>
    <p:sldId xmlns:r="http://schemas.openxmlformats.org/officeDocument/2006/relationships" id="259" r:id="Rc6e5ee6689c946ae"/>
    <p:sldId xmlns:r="http://schemas.openxmlformats.org/officeDocument/2006/relationships" id="260" r:id="R77c687047a794c40"/>
    <p:sldId xmlns:r="http://schemas.openxmlformats.org/officeDocument/2006/relationships" id="261" r:id="R38c0c01e4b894b63"/>
    <p:sldId xmlns:r="http://schemas.openxmlformats.org/officeDocument/2006/relationships" id="262" r:id="R604aa53ed2a84ffe"/>
    <p:sldId xmlns:r="http://schemas.openxmlformats.org/officeDocument/2006/relationships" id="263" r:id="R3cd5d741f92046c9"/>
    <p:sldId xmlns:r="http://schemas.openxmlformats.org/officeDocument/2006/relationships" id="264" r:id="R2af748e311c14b0e"/>
    <p:sldId xmlns:r="http://schemas.openxmlformats.org/officeDocument/2006/relationships" id="265" r:id="R6a395958b7814dc7"/>
    <p:sldId xmlns:r="http://schemas.openxmlformats.org/officeDocument/2006/relationships" id="266" r:id="R2eb245d44b68419d"/>
    <p:sldId xmlns:r="http://schemas.openxmlformats.org/officeDocument/2006/relationships" id="267" r:id="Rff922a90d7bb4ba3"/>
    <p:sldId xmlns:r="http://schemas.openxmlformats.org/officeDocument/2006/relationships" id="268" r:id="R737fcdc00b7c4f00"/>
    <p:sldId xmlns:r="http://schemas.openxmlformats.org/officeDocument/2006/relationships" id="269" r:id="R9b08d84e49624442"/>
    <p:sldId xmlns:r="http://schemas.openxmlformats.org/officeDocument/2006/relationships" id="270" r:id="Rfd3972b195ce4585"/>
    <p:sldId xmlns:r="http://schemas.openxmlformats.org/officeDocument/2006/relationships" id="271" r:id="R66dccf1992a14d03"/>
    <p:sldId xmlns:r="http://schemas.openxmlformats.org/officeDocument/2006/relationships" id="272" r:id="R4ae5c24b15434f67"/>
    <p:sldId xmlns:r="http://schemas.openxmlformats.org/officeDocument/2006/relationships" id="273" r:id="R5c5f6bab7730497a"/>
    <p:sldId xmlns:r="http://schemas.openxmlformats.org/officeDocument/2006/relationships" id="274" r:id="R4e0cd4996a874962"/>
    <p:sldId xmlns:r="http://schemas.openxmlformats.org/officeDocument/2006/relationships" id="275" r:id="Raf0310d044534a97"/>
    <p:sldId xmlns:r="http://schemas.openxmlformats.org/officeDocument/2006/relationships" id="276" r:id="Rce8135deb5bf46e8"/>
    <p:sldId xmlns:r="http://schemas.openxmlformats.org/officeDocument/2006/relationships" id="277" r:id="R39433e35508a465d"/>
    <p:sldId xmlns:r="http://schemas.openxmlformats.org/officeDocument/2006/relationships" id="278" r:id="R7e6257b9dc504f87"/>
    <p:sldId xmlns:r="http://schemas.openxmlformats.org/officeDocument/2006/relationships" id="279" r:id="Rb2f9039a2d71481f"/>
    <p:sldId xmlns:r="http://schemas.openxmlformats.org/officeDocument/2006/relationships" id="280" r:id="R7578a558054143ab"/>
    <p:sldId xmlns:r="http://schemas.openxmlformats.org/officeDocument/2006/relationships" id="281" r:id="Rb102bc489b39468d"/>
    <p:sldId xmlns:r="http://schemas.openxmlformats.org/officeDocument/2006/relationships" id="282" r:id="Rcfd61256a4654cc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e82b602843d4f9d" /><Relationship Type="http://schemas.openxmlformats.org/officeDocument/2006/relationships/slideMaster" Target="/ppt/slideMasters/slideMaster1.xml" Id="Rb8645351fce44f3c" /><Relationship Type="http://schemas.openxmlformats.org/officeDocument/2006/relationships/notesMaster" Target="/ppt/notesMasters/notesMaster1.xml" Id="R15f99db3c0254b45" /><Relationship Type="http://schemas.openxmlformats.org/officeDocument/2006/relationships/presProps" Target="/ppt/presProps.xml" Id="R70651dcc855a4b7b" /><Relationship Type="http://schemas.openxmlformats.org/officeDocument/2006/relationships/tableStyles" Target="/ppt/tableStyles.xml" Id="R102c417788124c19" /><Relationship Type="http://schemas.openxmlformats.org/officeDocument/2006/relationships/slide" Target="/ppt/slides/slide1.xml" Id="R0333b11a3ecb45ca" /><Relationship Type="http://schemas.openxmlformats.org/officeDocument/2006/relationships/slide" Target="/ppt/slides/slide2.xml" Id="R17c2354f48cb4f0e" /><Relationship Type="http://schemas.openxmlformats.org/officeDocument/2006/relationships/slide" Target="/ppt/slides/slide3.xml" Id="R4a1c9efb4744417a" /><Relationship Type="http://schemas.openxmlformats.org/officeDocument/2006/relationships/slide" Target="/ppt/slides/slide4.xml" Id="Rc6e5ee6689c946ae" /><Relationship Type="http://schemas.openxmlformats.org/officeDocument/2006/relationships/slide" Target="/ppt/slides/slide5.xml" Id="R77c687047a794c40" /><Relationship Type="http://schemas.openxmlformats.org/officeDocument/2006/relationships/slide" Target="/ppt/slides/slide6.xml" Id="R38c0c01e4b894b63" /><Relationship Type="http://schemas.openxmlformats.org/officeDocument/2006/relationships/slide" Target="/ppt/slides/slide7.xml" Id="R604aa53ed2a84ffe" /><Relationship Type="http://schemas.openxmlformats.org/officeDocument/2006/relationships/slide" Target="/ppt/slides/slide8.xml" Id="R3cd5d741f92046c9" /><Relationship Type="http://schemas.openxmlformats.org/officeDocument/2006/relationships/slide" Target="/ppt/slides/slide9.xml" Id="R2af748e311c14b0e" /><Relationship Type="http://schemas.openxmlformats.org/officeDocument/2006/relationships/slide" Target="/ppt/slides/slide10.xml" Id="R6a395958b7814dc7" /><Relationship Type="http://schemas.openxmlformats.org/officeDocument/2006/relationships/slide" Target="/ppt/slides/slide11.xml" Id="R2eb245d44b68419d" /><Relationship Type="http://schemas.openxmlformats.org/officeDocument/2006/relationships/slide" Target="/ppt/slides/slide12.xml" Id="Rff922a90d7bb4ba3" /><Relationship Type="http://schemas.openxmlformats.org/officeDocument/2006/relationships/slide" Target="/ppt/slides/slide13.xml" Id="R737fcdc00b7c4f00" /><Relationship Type="http://schemas.openxmlformats.org/officeDocument/2006/relationships/slide" Target="/ppt/slides/slide14.xml" Id="R9b08d84e49624442" /><Relationship Type="http://schemas.openxmlformats.org/officeDocument/2006/relationships/slide" Target="/ppt/slides/slide15.xml" Id="Rfd3972b195ce4585" /><Relationship Type="http://schemas.openxmlformats.org/officeDocument/2006/relationships/slide" Target="/ppt/slides/slide16.xml" Id="R66dccf1992a14d03" /><Relationship Type="http://schemas.openxmlformats.org/officeDocument/2006/relationships/slide" Target="/ppt/slides/slide17.xml" Id="R4ae5c24b15434f67" /><Relationship Type="http://schemas.openxmlformats.org/officeDocument/2006/relationships/slide" Target="/ppt/slides/slide18.xml" Id="R5c5f6bab7730497a" /><Relationship Type="http://schemas.openxmlformats.org/officeDocument/2006/relationships/slide" Target="/ppt/slides/slide19.xml" Id="R4e0cd4996a874962" /><Relationship Type="http://schemas.openxmlformats.org/officeDocument/2006/relationships/slide" Target="/ppt/slides/slide20.xml" Id="Raf0310d044534a97" /><Relationship Type="http://schemas.openxmlformats.org/officeDocument/2006/relationships/slide" Target="/ppt/slides/slide21.xml" Id="Rce8135deb5bf46e8" /><Relationship Type="http://schemas.openxmlformats.org/officeDocument/2006/relationships/slide" Target="/ppt/slides/slide22.xml" Id="R39433e35508a465d" /><Relationship Type="http://schemas.openxmlformats.org/officeDocument/2006/relationships/slide" Target="/ppt/slides/slide23.xml" Id="R7e6257b9dc504f87" /><Relationship Type="http://schemas.openxmlformats.org/officeDocument/2006/relationships/slide" Target="/ppt/slides/slide24.xml" Id="Rb2f9039a2d71481f" /><Relationship Type="http://schemas.openxmlformats.org/officeDocument/2006/relationships/slide" Target="/ppt/slides/slide25.xml" Id="R7578a558054143ab" /><Relationship Type="http://schemas.openxmlformats.org/officeDocument/2006/relationships/slide" Target="/ppt/slides/slide26.xml" Id="Rb102bc489b39468d" /><Relationship Type="http://schemas.openxmlformats.org/officeDocument/2006/relationships/slide" Target="/ppt/slides/slide27.xml" Id="Rcfd61256a4654c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6bbc514d174d0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a7dd852d3e44201" /><Relationship Type="http://schemas.openxmlformats.org/officeDocument/2006/relationships/notesMaster" Target="/ppt/notesMasters/notesMaster1.xml" Id="R545df8e351f2465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7d1216e3ab04bec" /><Relationship Type="http://schemas.openxmlformats.org/officeDocument/2006/relationships/notesMaster" Target="/ppt/notesMasters/notesMaster1.xml" Id="R4d870de4b5b2450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4ea2b8c14c24428" /><Relationship Type="http://schemas.openxmlformats.org/officeDocument/2006/relationships/notesMaster" Target="/ppt/notesMasters/notesMaster1.xml" Id="R491cc406db5d465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1600a92f7c54fb4" /><Relationship Type="http://schemas.openxmlformats.org/officeDocument/2006/relationships/notesMaster" Target="/ppt/notesMasters/notesMaster1.xml" Id="R6a5c2e366f1a44a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130e62909c64b3c" /><Relationship Type="http://schemas.openxmlformats.org/officeDocument/2006/relationships/notesMaster" Target="/ppt/notesMasters/notesMaster1.xml" Id="Rccc61d80d990425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032257220a54b3e" /><Relationship Type="http://schemas.openxmlformats.org/officeDocument/2006/relationships/notesMaster" Target="/ppt/notesMasters/notesMaster1.xml" Id="R5b770e2b7a694aa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814a0e4005e4832" /><Relationship Type="http://schemas.openxmlformats.org/officeDocument/2006/relationships/notesMaster" Target="/ppt/notesMasters/notesMaster1.xml" Id="R120e0475532346a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6e21ff081264121" /><Relationship Type="http://schemas.openxmlformats.org/officeDocument/2006/relationships/notesMaster" Target="/ppt/notesMasters/notesMaster1.xml" Id="R5116345606a245e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de8f4919f8243b6" /><Relationship Type="http://schemas.openxmlformats.org/officeDocument/2006/relationships/notesMaster" Target="/ppt/notesMasters/notesMaster1.xml" Id="R2d64a6a70c5248a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a94074b91834345" /><Relationship Type="http://schemas.openxmlformats.org/officeDocument/2006/relationships/notesMaster" Target="/ppt/notesMasters/notesMaster1.xml" Id="Ra27446ad047c472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12cfd530c8b4819" /><Relationship Type="http://schemas.openxmlformats.org/officeDocument/2006/relationships/notesMaster" Target="/ppt/notesMasters/notesMaster1.xml" Id="Rcf647fbba8e3412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066903fcddd4029" /><Relationship Type="http://schemas.openxmlformats.org/officeDocument/2006/relationships/notesMaster" Target="/ppt/notesMasters/notesMaster1.xml" Id="Rccfc0baacce745e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14d34d954854416" /><Relationship Type="http://schemas.openxmlformats.org/officeDocument/2006/relationships/notesMaster" Target="/ppt/notesMasters/notesMaster1.xml" Id="R792cf17c5f9e474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07f6d02d4a245b8" /><Relationship Type="http://schemas.openxmlformats.org/officeDocument/2006/relationships/notesMaster" Target="/ppt/notesMasters/notesMaster1.xml" Id="Rb5ec64a3300d4a1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165b4d587eb4dcb" /><Relationship Type="http://schemas.openxmlformats.org/officeDocument/2006/relationships/notesMaster" Target="/ppt/notesMasters/notesMaster1.xml" Id="Rc81f6ecc350e407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19150958356430a" /><Relationship Type="http://schemas.openxmlformats.org/officeDocument/2006/relationships/notesMaster" Target="/ppt/notesMasters/notesMaster1.xml" Id="R3ef8bb42f424459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f819216424044d2" /><Relationship Type="http://schemas.openxmlformats.org/officeDocument/2006/relationships/notesMaster" Target="/ppt/notesMasters/notesMaster1.xml" Id="R1e6a819c874f4d1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0303270f27643f4" /><Relationship Type="http://schemas.openxmlformats.org/officeDocument/2006/relationships/notesMaster" Target="/ppt/notesMasters/notesMaster1.xml" Id="Rb8851e18d2134fa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a9f88a5aa684c5b" /><Relationship Type="http://schemas.openxmlformats.org/officeDocument/2006/relationships/notesMaster" Target="/ppt/notesMasters/notesMaster1.xml" Id="R3aba1cae1e6a410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9f22d9b3d5d4d44" /><Relationship Type="http://schemas.openxmlformats.org/officeDocument/2006/relationships/notesMaster" Target="/ppt/notesMasters/notesMaster1.xml" Id="Ree668d484d2d439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8304f634096456f" /><Relationship Type="http://schemas.openxmlformats.org/officeDocument/2006/relationships/notesMaster" Target="/ppt/notesMasters/notesMaster1.xml" Id="R155ee10970d2402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e86b5b8f32f4180" /><Relationship Type="http://schemas.openxmlformats.org/officeDocument/2006/relationships/notesMaster" Target="/ppt/notesMasters/notesMaster1.xml" Id="R539464ac5a1c469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6ccebc89ba645d0" /><Relationship Type="http://schemas.openxmlformats.org/officeDocument/2006/relationships/notesMaster" Target="/ppt/notesMasters/notesMaster1.xml" Id="R340b9eafbf164b1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5b60f4ccb994c28" /><Relationship Type="http://schemas.openxmlformats.org/officeDocument/2006/relationships/notesMaster" Target="/ppt/notesMasters/notesMaster1.xml" Id="R90f7d8ce9e3b423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e78e36b3265485d" /><Relationship Type="http://schemas.openxmlformats.org/officeDocument/2006/relationships/notesMaster" Target="/ppt/notesMasters/notesMaster1.xml" Id="Rdb54b4edbf0f42f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0050b5858f04930" /><Relationship Type="http://schemas.openxmlformats.org/officeDocument/2006/relationships/notesMaster" Target="/ppt/notesMasters/notesMaster1.xml" Id="R13fc9595fb50483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61b74558c18498d" /><Relationship Type="http://schemas.openxmlformats.org/officeDocument/2006/relationships/notesMaster" Target="/ppt/notesMasters/notesMaster1.xml" Id="R8c59087f3e6e4d7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4ff2fecc9f4728" /><Relationship Type="http://schemas.openxmlformats.org/officeDocument/2006/relationships/image" Target="/ppt/media/image.png" Id="R2033d5b949ce4f51" /><Relationship Type="http://schemas.openxmlformats.org/officeDocument/2006/relationships/image" Target="/ppt/media/image2.png" Id="R38d0d5d7359e48e2" /><Relationship Type="http://schemas.openxmlformats.org/officeDocument/2006/relationships/image" Target="/ppt/media/image.jpeg" Id="Rdce7aea877e74d7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c9550fbe53437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033d5b949ce4f5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8d0d5d7359e48e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e7aea877e74d7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880c87303de4b75" /><Relationship Type="http://schemas.openxmlformats.org/officeDocument/2006/relationships/slideLayout" Target="/ppt/slideLayouts/slideLayout1.xml" Id="R0dcdf3524f6e4425" /><Relationship Type="http://schemas.openxmlformats.org/officeDocument/2006/relationships/slideLayout" Target="/ppt/slideLayouts/slideLayout2.xml" Id="Rb42a2e79850f497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dcdf3524f6e4425"/>
    <p:sldLayoutId xmlns:r="http://schemas.openxmlformats.org/officeDocument/2006/relationships" id="2147483650" r:id="Rb42a2e79850f497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51b9b4accf4123" /><Relationship Type="http://schemas.openxmlformats.org/officeDocument/2006/relationships/notesSlide" Target="/ppt/notesSlides/notesSlide1.xml" Id="Rc15b69eac1a3428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45b41f11184313" /><Relationship Type="http://schemas.openxmlformats.org/officeDocument/2006/relationships/notesSlide" Target="/ppt/notesSlides/notesSlide2.xml" Id="R9a39a3bfaa454de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fa6b5eed4c4c16" /><Relationship Type="http://schemas.openxmlformats.org/officeDocument/2006/relationships/notesSlide" Target="/ppt/notesSlides/notesSlide3.xml" Id="R1f9c30c504704b8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e8d1f35d62497d" /><Relationship Type="http://schemas.openxmlformats.org/officeDocument/2006/relationships/notesSlide" Target="/ppt/notesSlides/notesSlide4.xml" Id="R09128ae23bb1464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c21ee6b9b443e6" /><Relationship Type="http://schemas.openxmlformats.org/officeDocument/2006/relationships/notesSlide" Target="/ppt/notesSlides/notesSlide5.xml" Id="R6098fc61c215447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fc32e5bed84d25" /><Relationship Type="http://schemas.openxmlformats.org/officeDocument/2006/relationships/notesSlide" Target="/ppt/notesSlides/notesSlide6.xml" Id="Ra57ee5c0f8fc441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e9f8dda7d2493c" /><Relationship Type="http://schemas.openxmlformats.org/officeDocument/2006/relationships/notesSlide" Target="/ppt/notesSlides/notesSlide7.xml" Id="Rb627ca2a7d7546f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cde52aa5c04a79" /><Relationship Type="http://schemas.openxmlformats.org/officeDocument/2006/relationships/notesSlide" Target="/ppt/notesSlides/notesSlide8.xml" Id="Rdbf598568b674a1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fe3903e1764857" /><Relationship Type="http://schemas.openxmlformats.org/officeDocument/2006/relationships/notesSlide" Target="/ppt/notesSlides/notesSlide9.xml" Id="R8360179ae1044bd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1ea0490cb54118" /><Relationship Type="http://schemas.openxmlformats.org/officeDocument/2006/relationships/notesSlide" Target="/ppt/notesSlides/notesSlide10.xml" Id="Rb2191f19a299468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9da21c52ca426f" /><Relationship Type="http://schemas.openxmlformats.org/officeDocument/2006/relationships/notesSlide" Target="/ppt/notesSlides/notesSlide11.xml" Id="Raf70a63d53ca4d7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c3609a4c174b98" /><Relationship Type="http://schemas.openxmlformats.org/officeDocument/2006/relationships/notesSlide" Target="/ppt/notesSlides/notesSlide12.xml" Id="Rf1e945554297471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7c2f8d580c4b15" /><Relationship Type="http://schemas.openxmlformats.org/officeDocument/2006/relationships/notesSlide" Target="/ppt/notesSlides/notesSlide13.xml" Id="Rae7d68e475e04e9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806611db2047ca" /><Relationship Type="http://schemas.openxmlformats.org/officeDocument/2006/relationships/notesSlide" Target="/ppt/notesSlides/notesSlide14.xml" Id="R0a4a58e743304e8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573db7fb2749aa" /><Relationship Type="http://schemas.openxmlformats.org/officeDocument/2006/relationships/notesSlide" Target="/ppt/notesSlides/notesSlide15.xml" Id="Rec70d6abda6d43a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4668691d06450c" /><Relationship Type="http://schemas.openxmlformats.org/officeDocument/2006/relationships/notesSlide" Target="/ppt/notesSlides/notesSlide16.xml" Id="R1b4ce8db0a2b48e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3a1672041f4c82" /><Relationship Type="http://schemas.openxmlformats.org/officeDocument/2006/relationships/notesSlide" Target="/ppt/notesSlides/notesSlide17.xml" Id="R986707fe57ef464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69df6d0cc741a6" /><Relationship Type="http://schemas.openxmlformats.org/officeDocument/2006/relationships/notesSlide" Target="/ppt/notesSlides/notesSlide18.xml" Id="Rcc2d8e6bd1414dc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89bcd45b98410c" /><Relationship Type="http://schemas.openxmlformats.org/officeDocument/2006/relationships/notesSlide" Target="/ppt/notesSlides/notesSlide19.xml" Id="R22eff6b8248d4bb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c1a7058e824728" /><Relationship Type="http://schemas.openxmlformats.org/officeDocument/2006/relationships/notesSlide" Target="/ppt/notesSlides/notesSlide20.xml" Id="R79dc06dbdd1c470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c1022fde2a4424" /><Relationship Type="http://schemas.openxmlformats.org/officeDocument/2006/relationships/notesSlide" Target="/ppt/notesSlides/notesSlide21.xml" Id="R5425d1cd034e4f6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ded2e09ce24e50" /><Relationship Type="http://schemas.openxmlformats.org/officeDocument/2006/relationships/notesSlide" Target="/ppt/notesSlides/notesSlide22.xml" Id="Rff18c55372e5406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6ec8b983c3423c" /><Relationship Type="http://schemas.openxmlformats.org/officeDocument/2006/relationships/notesSlide" Target="/ppt/notesSlides/notesSlide23.xml" Id="R090066e434bf418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a1a000be0d419e" /><Relationship Type="http://schemas.openxmlformats.org/officeDocument/2006/relationships/notesSlide" Target="/ppt/notesSlides/notesSlide24.xml" Id="R2b1f086a77e04bf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33d746bcbd4467" /><Relationship Type="http://schemas.openxmlformats.org/officeDocument/2006/relationships/notesSlide" Target="/ppt/notesSlides/notesSlide25.xml" Id="Rd5e2ef1a749c4ea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54232f74254918" /><Relationship Type="http://schemas.openxmlformats.org/officeDocument/2006/relationships/notesSlide" Target="/ppt/notesSlides/notesSlide26.xml" Id="R87cae162bd274f7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316364a76f42f1" /><Relationship Type="http://schemas.openxmlformats.org/officeDocument/2006/relationships/notesSlide" Target="/ppt/notesSlides/notesSlide27.xml" Id="R418256c0bfbd48f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雅各書第2章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James 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2:1  |  James 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我的弟兄們，你們信奉我們榮耀的主耶穌基督，便不可按着外貌待人。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brethren, have not the faith of our Lord Jesus Christ, the Lord of glory, with respect of persons.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2:2  |  James 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若有一個人帶着金戒指，穿着華美衣服，進你們的會堂去；又有一個窮人穿着骯髒衣服也進去；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there come unto your assembly a man with a gold ring, in goodly apparel, and there come in also a poor man in vile raiment;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2:3  |  James 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你們就重看那穿華美衣服的人，說：「請坐在這好位上」；又對那窮人說：「你站在那裏」，或「坐在我腳凳下邊。」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have respect to him that weareth the gay clothing, and say unto him, Sit thou here in a good place; and say to the poor, Stand thou there, or sit here under my footstool: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2:4  |  James 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這豈不是你們偏心待人，用惡意斷定人嗎？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Are ye not then partial in yourselves, and are become judges of evil thoughts?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2:5  |  James 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我親愛的弟兄們，請聽，神豈不是揀選了世上的貧窮人，叫他們在信上富足，並承受他所應許給那些愛他之人的國嗎？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Hearken, my beloved brethren, Hath not God chosen the poor of this world rich in faith, and heirs of the kingdom which he hath promised to them that love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2:6  |  James 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你們反倒羞辱貧窮人。那富足人豈不是欺壓你們、拉你們到公堂去嗎？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ye have despised the poor. Do not rich men oppress you, and draw you before the judgment seats?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2:7  |  James 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他們不是褻瀆你們所敬奉的尊名嗎？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not they blaspheme that worthy name by the which ye are called?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2:8  |  James 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經上記着說：「要愛人如己。」你們若全守這至尊的律法才是好的。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ye fulfil the royal law according to the scripture, Thou shalt love thy neighbour as thyself, ye do well: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2:9  |  James 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但你們若按外貌待人，便是犯罪，被律法定為犯法的。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ye have respect to persons, ye commit sin, and are convinced of the law as transgressors.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2:10  |  James 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因為凡遵守全律法的，只在一條上跌倒，他就是犯了眾條。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whosoever shall keep the whole law, and yet offend in one point, he is guilty of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2:11  |  James 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原來那說「不可姦淫」的，也說「不可殺人」；你就是不姦淫，卻殺人，仍是成了犯律法的。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that said, Do not commit adultery, said also, Do not kill. Now if thou commit no adultery, yet if thou kill, thou art become a transgressor of the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2:12  |  James 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你們既然要按[使人]自由的律法受審判，就該照這律法說話行事。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speak ye, and so do, as they that shall be judged by the law of liberty.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2:13  |  James 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因為那不憐憫人的，也要受無憐憫的審判；憐憫原是向審判誇勝。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shall have judgment without mercy, that hath shewed no mercy; and mercy rejoiceth against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2:14  |  James 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我的弟兄們，若有人說自己有信心，卻沒有行為，有甚麼益處呢？這信心能救他嗎？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doth it profit, my brethren, though a man say he hath faith, and have not works? can faith save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2:15  |  James 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若是弟兄或是姊妹，赤身露體，又缺了日用的飲食；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 brother or sister be naked, and destitute of daily food,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2:16  |  James 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你們中間有人對他們說：「平平安安地去吧！願你們穿得暖，吃得飽」，卻不給他們身體所需用的，這有甚麼益處呢？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one of you say unto them, Depart in peace, be ye warmed and filled; notwithstanding ye give them not those things which are needful to the body; what doth it profit?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2:17  |  James 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這樣，信心若沒有行為就是死的。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so faith, if it hath not works, is dead, being alone.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2:18  |  James 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必有人說：「你有信心，我有行為；你將你沒有行為的信心指給我看，我便藉着我的行為，將我的信心指給你看。」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a man may say, Thou hast faith, and I have works: shew me thy faith without thy works, and I will shew thee my faith by my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2:19  |  James 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你信神只有一位，你信的不錯；鬼魔也信，卻是戰驚。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believest that there is one God; thou doest well: the devils also believe, and tremble.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2:20  |  James 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虛浮的人哪，你願意知道沒有行為的信心是死的嗎？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wilt thou know, O vain man, that faith without works is dead?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2:21  |  James 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我們的祖宗亞伯拉罕把他兒子以撒獻在壇上，豈不是因行為稱義嗎？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Was not Abraham our father justified by works, when he had offered Isaac his son upon the altar?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2:22  |  James 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可見，信心是與他的行為並行，而且信心因着行為才得成全。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Seest thou how faith wrought with his works, and by works was faith made perfect?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2:23  |  James 2:23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這就應驗經上所說：「亞伯拉罕信神，這就算為他的義。」他又得稱為神的朋友。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scripture was fulfilled which saith, Abraham believed God, and it was imputed unto him for righteousness: and he was called the Friend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2:24  |  James 2:24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這樣看來，人稱義是因着行為，不是單因着信。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see then how that by works a man is justified, and not by faith only.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2:25  |  James 2:25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妓女喇合接待使者，又放他們從別的路上出去，不也是一樣因行為稱義嗎？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Likewise also was not Rahab the harlot justified by works, when she had received the messengers, and had sent them out another way?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2:26  |  James 2:26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身體沒有靈魂是死的，信心沒有行為也是死的。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as the body without the spirit is dead, so faith without works is dead also.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2026-08-30T06:55:20.7780000Z</dcterms:created>
  <dcterms:modified xsi:type="dcterms:W3CDTF">2026-08-30T06:55:20.7780000Z</dcterms:modified>
</coreProperties>
</file>