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jpeg" ContentType="image/jpe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e0d1f1b162a24bfe" /><Relationship Type="http://schemas.openxmlformats.org/officeDocument/2006/relationships/extended-properties" Target="/docProps/app.xml" Id="Rd04c02648b704544" /><Relationship Type="http://schemas.openxmlformats.org/officeDocument/2006/relationships/officeDocument" Target="/ppt/presentation.xml" Id="R44dfdbdfc55c407f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b677f53273a74433"/>
  </p:sldMasterIdLst>
  <p:notesMasterIdLst>
    <p:notesMasterId xmlns:r="http://schemas.openxmlformats.org/officeDocument/2006/relationships" r:id="R71a8ed51f9ab4955"/>
  </p:notesMasterIdLst>
  <p:sldIdLst>
    <p:sldId xmlns:r="http://schemas.openxmlformats.org/officeDocument/2006/relationships" id="256" r:id="R8ea63280f6274a20"/>
    <p:sldId xmlns:r="http://schemas.openxmlformats.org/officeDocument/2006/relationships" id="257" r:id="Re2e94169e74740b1"/>
    <p:sldId xmlns:r="http://schemas.openxmlformats.org/officeDocument/2006/relationships" id="258" r:id="R3a86185f0d7b4365"/>
    <p:sldId xmlns:r="http://schemas.openxmlformats.org/officeDocument/2006/relationships" id="259" r:id="R5f8997d7241c4362"/>
    <p:sldId xmlns:r="http://schemas.openxmlformats.org/officeDocument/2006/relationships" id="260" r:id="R52db71599abf4d04"/>
    <p:sldId xmlns:r="http://schemas.openxmlformats.org/officeDocument/2006/relationships" id="261" r:id="R57116c78f7ac4948"/>
    <p:sldId xmlns:r="http://schemas.openxmlformats.org/officeDocument/2006/relationships" id="262" r:id="Ree6e33aa4fc142be"/>
    <p:sldId xmlns:r="http://schemas.openxmlformats.org/officeDocument/2006/relationships" id="263" r:id="R40c1086146da4bf6"/>
    <p:sldId xmlns:r="http://schemas.openxmlformats.org/officeDocument/2006/relationships" id="264" r:id="Ra5daf31ba44649db"/>
    <p:sldId xmlns:r="http://schemas.openxmlformats.org/officeDocument/2006/relationships" id="265" r:id="Rd202a0d516404418"/>
    <p:sldId xmlns:r="http://schemas.openxmlformats.org/officeDocument/2006/relationships" id="266" r:id="R4447baf0ddce4b95"/>
    <p:sldId xmlns:r="http://schemas.openxmlformats.org/officeDocument/2006/relationships" id="267" r:id="R409b45957b164e03"/>
    <p:sldId xmlns:r="http://schemas.openxmlformats.org/officeDocument/2006/relationships" id="268" r:id="Rb21356096f0041b8"/>
    <p:sldId xmlns:r="http://schemas.openxmlformats.org/officeDocument/2006/relationships" id="269" r:id="R876c09e20a4342e9"/>
    <p:sldId xmlns:r="http://schemas.openxmlformats.org/officeDocument/2006/relationships" id="270" r:id="R2b8dc8c6a29d412b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f57b713439ab4bc1" /><Relationship Type="http://schemas.openxmlformats.org/officeDocument/2006/relationships/slideMaster" Target="/ppt/slideMasters/slideMaster1.xml" Id="Rb677f53273a74433" /><Relationship Type="http://schemas.openxmlformats.org/officeDocument/2006/relationships/notesMaster" Target="/ppt/notesMasters/notesMaster1.xml" Id="R71a8ed51f9ab4955" /><Relationship Type="http://schemas.openxmlformats.org/officeDocument/2006/relationships/presProps" Target="/ppt/presProps.xml" Id="R0401db9ee87c42e9" /><Relationship Type="http://schemas.openxmlformats.org/officeDocument/2006/relationships/tableStyles" Target="/ppt/tableStyles.xml" Id="Ra18cdae9b77946b9" /><Relationship Type="http://schemas.openxmlformats.org/officeDocument/2006/relationships/slide" Target="/ppt/slides/slide1.xml" Id="R8ea63280f6274a20" /><Relationship Type="http://schemas.openxmlformats.org/officeDocument/2006/relationships/slide" Target="/ppt/slides/slide2.xml" Id="Re2e94169e74740b1" /><Relationship Type="http://schemas.openxmlformats.org/officeDocument/2006/relationships/slide" Target="/ppt/slides/slide3.xml" Id="R3a86185f0d7b4365" /><Relationship Type="http://schemas.openxmlformats.org/officeDocument/2006/relationships/slide" Target="/ppt/slides/slide4.xml" Id="R5f8997d7241c4362" /><Relationship Type="http://schemas.openxmlformats.org/officeDocument/2006/relationships/slide" Target="/ppt/slides/slide5.xml" Id="R52db71599abf4d04" /><Relationship Type="http://schemas.openxmlformats.org/officeDocument/2006/relationships/slide" Target="/ppt/slides/slide6.xml" Id="R57116c78f7ac4948" /><Relationship Type="http://schemas.openxmlformats.org/officeDocument/2006/relationships/slide" Target="/ppt/slides/slide7.xml" Id="Ree6e33aa4fc142be" /><Relationship Type="http://schemas.openxmlformats.org/officeDocument/2006/relationships/slide" Target="/ppt/slides/slide8.xml" Id="R40c1086146da4bf6" /><Relationship Type="http://schemas.openxmlformats.org/officeDocument/2006/relationships/slide" Target="/ppt/slides/slide9.xml" Id="Ra5daf31ba44649db" /><Relationship Type="http://schemas.openxmlformats.org/officeDocument/2006/relationships/slide" Target="/ppt/slides/slide10.xml" Id="Rd202a0d516404418" /><Relationship Type="http://schemas.openxmlformats.org/officeDocument/2006/relationships/slide" Target="/ppt/slides/slide11.xml" Id="R4447baf0ddce4b95" /><Relationship Type="http://schemas.openxmlformats.org/officeDocument/2006/relationships/slide" Target="/ppt/slides/slide12.xml" Id="R409b45957b164e03" /><Relationship Type="http://schemas.openxmlformats.org/officeDocument/2006/relationships/slide" Target="/ppt/slides/slide13.xml" Id="Rb21356096f0041b8" /><Relationship Type="http://schemas.openxmlformats.org/officeDocument/2006/relationships/slide" Target="/ppt/slides/slide14.xml" Id="R876c09e20a4342e9" /><Relationship Type="http://schemas.openxmlformats.org/officeDocument/2006/relationships/slide" Target="/ppt/slides/slide15.xml" Id="R2b8dc8c6a29d412b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0a6fdc0b3e9f4d08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Offic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LibreOffice"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>
          <a:prstDash val="solid"/>
        </a:ln>
        <a:ln w="6350">
          <a:prstDash val="solid"/>
        </a:ln>
        <a:ln w="6350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e4aaa604cf3e4a9b" /><Relationship Type="http://schemas.openxmlformats.org/officeDocument/2006/relationships/notesMaster" Target="/ppt/notesMasters/notesMaster1.xml" Id="R641524dbb1a3416a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460a7d3cb9b344f0" /><Relationship Type="http://schemas.openxmlformats.org/officeDocument/2006/relationships/notesMaster" Target="/ppt/notesMasters/notesMaster1.xml" Id="R7b185cd5801a425b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5469bf64187e4589" /><Relationship Type="http://schemas.openxmlformats.org/officeDocument/2006/relationships/notesMaster" Target="/ppt/notesMasters/notesMaster1.xml" Id="R1b46af1d4502469c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caf51c3b90f64bf1" /><Relationship Type="http://schemas.openxmlformats.org/officeDocument/2006/relationships/notesMaster" Target="/ppt/notesMasters/notesMaster1.xml" Id="R195a9605717144c3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40e39c8b06f84f14" /><Relationship Type="http://schemas.openxmlformats.org/officeDocument/2006/relationships/notesMaster" Target="/ppt/notesMasters/notesMaster1.xml" Id="Rb2f233952e574ea7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090c547f5dbb4bc9" /><Relationship Type="http://schemas.openxmlformats.org/officeDocument/2006/relationships/notesMaster" Target="/ppt/notesMasters/notesMaster1.xml" Id="R3f70f43e0f9e4ed7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19f6642bf24a4321" /><Relationship Type="http://schemas.openxmlformats.org/officeDocument/2006/relationships/notesMaster" Target="/ppt/notesMasters/notesMaster1.xml" Id="R6f9c0c9b2d6e4930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14ee0b9446ec42f8" /><Relationship Type="http://schemas.openxmlformats.org/officeDocument/2006/relationships/notesMaster" Target="/ppt/notesMasters/notesMaster1.xml" Id="R0496bb1e84374b2c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06f6a93b25e84b76" /><Relationship Type="http://schemas.openxmlformats.org/officeDocument/2006/relationships/notesMaster" Target="/ppt/notesMasters/notesMaster1.xml" Id="R9c3d9cd32c974399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b3544ae3bb844094" /><Relationship Type="http://schemas.openxmlformats.org/officeDocument/2006/relationships/notesMaster" Target="/ppt/notesMasters/notesMaster1.xml" Id="R1fae159243594fbb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b84ea0f5a82d4a55" /><Relationship Type="http://schemas.openxmlformats.org/officeDocument/2006/relationships/notesMaster" Target="/ppt/notesMasters/notesMaster1.xml" Id="Rbd89f7d586e74a7a" /></Relationships>
</file>

<file path=ppt/notesSlides/_rels/notesSlide12.xml.rels>&#65279;<?xml version="1.0" encoding="utf-8"?><Relationships xmlns="http://schemas.openxmlformats.org/package/2006/relationships"><Relationship Type="http://schemas.openxmlformats.org/officeDocument/2006/relationships/slide" Target="/ppt/slides/slide12.xml" Id="Re5436b556d7945d6" /><Relationship Type="http://schemas.openxmlformats.org/officeDocument/2006/relationships/notesMaster" Target="/ppt/notesMasters/notesMaster1.xml" Id="Rcd789aa1775740a2" /></Relationships>
</file>

<file path=ppt/notesSlides/_rels/notesSlide13.xml.rels>&#65279;<?xml version="1.0" encoding="utf-8"?><Relationships xmlns="http://schemas.openxmlformats.org/package/2006/relationships"><Relationship Type="http://schemas.openxmlformats.org/officeDocument/2006/relationships/slide" Target="/ppt/slides/slide13.xml" Id="Rab8a314a56e3496a" /><Relationship Type="http://schemas.openxmlformats.org/officeDocument/2006/relationships/notesMaster" Target="/ppt/notesMasters/notesMaster1.xml" Id="R14048d02dceb4079" /></Relationships>
</file>

<file path=ppt/notesSlides/_rels/notesSlide14.xml.rels>&#65279;<?xml version="1.0" encoding="utf-8"?><Relationships xmlns="http://schemas.openxmlformats.org/package/2006/relationships"><Relationship Type="http://schemas.openxmlformats.org/officeDocument/2006/relationships/slide" Target="/ppt/slides/slide14.xml" Id="R59c53d73b6e14dde" /><Relationship Type="http://schemas.openxmlformats.org/officeDocument/2006/relationships/notesMaster" Target="/ppt/notesMasters/notesMaster1.xml" Id="Rce59f92b825b4353" /></Relationships>
</file>

<file path=ppt/notesSlides/_rels/notesSlide15.xml.rels>&#65279;<?xml version="1.0" encoding="utf-8"?><Relationships xmlns="http://schemas.openxmlformats.org/package/2006/relationships"><Relationship Type="http://schemas.openxmlformats.org/officeDocument/2006/relationships/slide" Target="/ppt/slides/slide15.xml" Id="R1e103f8a9d68474a" /><Relationship Type="http://schemas.openxmlformats.org/officeDocument/2006/relationships/notesMaster" Target="/ppt/notesMasters/notesMaster1.xml" Id="Rf471db8a22494a98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063b398cc7964cba" /><Relationship Type="http://schemas.openxmlformats.org/officeDocument/2006/relationships/image" Target="/ppt/media/image.png" Id="R9b565642f95144e2" /><Relationship Type="http://schemas.openxmlformats.org/officeDocument/2006/relationships/image" Target="/ppt/media/image2.png" Id="R7e7f36cb2a474cb2" /><Relationship Type="http://schemas.openxmlformats.org/officeDocument/2006/relationships/image" Target="/ppt/media/image.jpeg" Id="Rd4b7a0d3afb64b44" /></Relationships>
</file>

<file path=ppt/slideLayouts/_rels/slideLayout2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ce710e7f21214830" /></Relationships>
</file>

<file path=ppt/slideLayouts/slideLayout1.xml><?xml version="1.0" encoding="utf-8"?>
<p:sldLayout xmlns:p="http://schemas.openxmlformats.org/presentationml/2006/main" preserve="1">
  <p:cSld name="Default">
    <p:bg>
      <p:bgPr>
        <a:blipFill xmlns:a="http://schemas.openxmlformats.org/drawingml/2006/main" rotWithShape="0">
          <a:blip xmlns:r="http://schemas.openxmlformats.org/officeDocument/2006/relationships" r:embed="R9b565642f95144e2"/>
          <a:stretch/>
        </a:blip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A61F82E-79D3-41BA-891F-3EE6703D1D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 flipH="0" flipV="0">
            <a:off x="0" y="6120"/>
            <a:ext cx="8567640" cy="6267600"/>
          </a:xfrm>
          <a:prstGeom xmlns:a="http://schemas.openxmlformats.org/drawingml/2006/main" prst="rect">
            <a:avLst/>
          </a:prstGeom>
          <a:blipFill xmlns:a="http://schemas.openxmlformats.org/drawingml/2006/main" rotWithShape="0">
            <a:blip xmlns:r="http://schemas.openxmlformats.org/officeDocument/2006/relationships" r:embed="R7e7f36cb2a474cb2"/>
            <a:srcRect l="0" t="0" r="0" b="0"/>
            <a:stretch/>
          </a:blipFill>
          <a:ln xmlns:a="http://schemas.openxmlformats.org/drawingml/2006/main" w="3816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wrap="none" lIns="90000" tIns="46800" rIns="90000" bIns="46800" anchor="ctr">
            <a:noAutofit/>
          </a:bodyPr>
          <a:lstStyle xmlns:a="http://schemas.openxmlformats.org/drawingml/2006/main"/>
          <a:p xmlns:a="http://schemas.openxmlformats.org/drawingml/2006/main">
            <a:endParaRPr sz="2400" b="0" u="none">
              <a:solidFill>
                <a:srgbClr val="FFFFFF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4BF92E3-0924-4BD0-A299-25AEE62A86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 flipH="0" flipV="0">
            <a:off x="474480" y="1482480"/>
            <a:ext cx="8669520" cy="8568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3399"/>
          </a:solidFill>
          <a:ln xmlns:a="http://schemas.openxmlformats.org/drawingml/2006/main" w="3816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wrap="none" lIns="90000" tIns="38880" rIns="90000" bIns="38880" anchor="ctr">
            <a:noAutofit/>
          </a:bodyPr>
          <a:lstStyle xmlns:a="http://schemas.openxmlformats.org/drawingml/2006/main"/>
          <a:p xmlns:a="http://schemas.openxmlformats.org/drawingml/2006/main">
            <a:endParaRPr sz="2400" b="0" u="none">
              <a:solidFill>
                <a:srgbClr val="FFFFFF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F71FDD29-9F90-4B4D-A77E-EC11B7FF243B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533160" y="234720"/>
            <a:ext cx="7772400" cy="113688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91800" tIns="45720" rIns="91800" bIns="45720" anchor="b">
            <a:noAutofit/>
          </a:bodyPr>
          <a:lstStyle xmlns:a="http://schemas.openxmlformats.org/drawingml/2006/main">
            <a:lvl1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6000" b="0" u="none">
                <a:solidFill>
                  <a:srgbClr val="00FFFF"/>
                </a:solidFill>
                <a:latin typeface="Arial"/>
                <a:ea typeface="Arial"/>
                <a:cs typeface="Arial"/>
              </a:defRPr>
            </a:lvl1pPr>
          </a:lstStyle>
          <a:p xmlns:a="http://schemas.openxmlformats.org/drawingml/2006/main">
            <a: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6000" b="0" u="none">
                <a:solidFill>
                  <a:srgbClr val="00FFFF"/>
                </a:solidFill>
                <a:latin typeface="Arial"/>
                <a:ea typeface="Arial"/>
                <a:cs typeface="Arial"/>
              </a:rPr>
              <a:t>Click to edit the title text format</a:t>
            </a:r>
            <a:endParaRPr sz="6000" b="0" u="none">
              <a:solidFill>
                <a:srgbClr val="00FFFF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C5E6BD4F-7B48-48DE-A00A-F8D14F16EA33}"/>
              </a:ext>
            </a:extLst>
          </p:cNvPr>
          <p:cNvSpPr>
            <a:spLocks xmlns:a="http://schemas.openxmlformats.org/drawingml/2006/main" noGrp="1"/>
          </p:cNvSpPr>
          <p:nvPr>
            <p:ph type="body" idx="0"/>
          </p:nvPr>
        </p:nvSpPr>
        <p:spPr>
          <a:xfrm xmlns:a="http://schemas.openxmlformats.org/drawingml/2006/main">
            <a:off x="533160" y="1701360"/>
            <a:ext cx="7772400" cy="408924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91800" tIns="45720" rIns="91800" bIns="45720" anchor="t">
            <a:normAutofit fontScale="62500" lnSpcReduction="19999"/>
          </a:bodyPr>
          <a:lstStyle xmlns:a="http://schemas.openxmlformats.org/drawingml/2006/main">
            <a:lvl1pPr marL="343080" indent="-343080" algn="l">
              <a:spcBef>
                <a:spcPts val="1199"/>
              </a:spcBef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1pPr>
            <a:lvl2pPr marL="343080" indent="-343080" algn="l">
              <a:spcBef>
                <a:spcPts val="1199"/>
              </a:spcBef>
              <a:buClr>
                <a:srgbClr val="FFFF00"/>
              </a:buClr>
              <a:buSzPct val="7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2pPr>
            <a:lvl3pPr marL="343080" indent="-343080" algn="l">
              <a:spcBef>
                <a:spcPts val="1199"/>
              </a:spcBef>
              <a:buClr>
                <a:srgbClr val="FFFFFF"/>
              </a:buClr>
              <a:buFont typeface="Times New Roman"/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3pPr>
            <a:lvl4pPr marL="343080" indent="-343080" algn="l">
              <a:spcBef>
                <a:spcPts val="1199"/>
              </a:spcBef>
              <a:buClr>
                <a:srgbClr val="9999FF"/>
              </a:buClr>
              <a:buSzPct val="65000"/>
              <a:buFont typeface="Monotype Sorts"/>
              <a:buChar char="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4pPr>
            <a:lvl5pPr marL="343080" indent="-343080" algn="l">
              <a:spcBef>
                <a:spcPts val="1199"/>
              </a:spcBef>
              <a:buClr>
                <a:srgbClr val="FFFF00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5pPr>
            <a:lvl6pPr marL="343080" indent="-343080" algn="l">
              <a:spcBef>
                <a:spcPts val="1199"/>
              </a:spcBef>
              <a:buClr>
                <a:srgbClr val="FFFFFF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6pPr>
            <a:lvl7pPr marL="343080" indent="-343080" algn="l">
              <a:spcBef>
                <a:spcPts val="1199"/>
              </a:spcBef>
              <a:buClr>
                <a:srgbClr val="FFFFFF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7pPr>
          </a:lstStyle>
          <a:p xmlns:a="http://schemas.openxmlformats.org/drawingml/2006/main">
            <a:pPr marL="343080" indent="-343080" algn="l">
              <a:spcBef>
                <a:spcPts val="1199"/>
              </a:spcBef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Click to edit the outline text format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1" indent="-343080" algn="l">
              <a:spcBef>
                <a:spcPts val="1199"/>
              </a:spcBef>
              <a:buClr>
                <a:srgbClr val="FFFF00"/>
              </a:buClr>
              <a:buSzPct val="7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Second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2" indent="-343080" algn="l">
              <a:spcBef>
                <a:spcPts val="1199"/>
              </a:spcBef>
              <a:buClr>
                <a:srgbClr val="FFFFFF"/>
              </a:buClr>
              <a:buFont typeface="Times New Roman"/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Third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3" indent="-343080" algn="l">
              <a:spcBef>
                <a:spcPts val="1199"/>
              </a:spcBef>
              <a:buClr>
                <a:srgbClr val="9999FF"/>
              </a:buClr>
              <a:buSzPct val="65000"/>
              <a:buFont typeface="Monotype Sorts"/>
              <a:buChar char="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Fourth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4" indent="-343080" algn="l">
              <a:spcBef>
                <a:spcPts val="1199"/>
              </a:spcBef>
              <a:buClr>
                <a:srgbClr val="FFFF00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Fifth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5" indent="-343080" algn="l">
              <a:spcBef>
                <a:spcPts val="1199"/>
              </a:spcBef>
              <a:buClr>
                <a:srgbClr val="FFFFFF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Sixth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6" indent="-343080" algn="l">
              <a:spcBef>
                <a:spcPts val="1199"/>
              </a:spcBef>
              <a:buClr>
                <a:srgbClr val="FFFFFF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Seventh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7" name="PlaceHolder 3">
            <a:extLst xmlns:a="http://schemas.openxmlformats.org/drawingml/2006/main">
              <a:ext uri="{FF2B5EF4-FFF2-40B4-BE49-F238E27FC236}">
                <a16:creationId xmlns:a16="http://schemas.microsoft.com/office/drawing/2014/main" id="{5D8EB658-0FC8-4DC8-BA0F-A31C200ECD45}"/>
              </a:ext>
            </a:extLst>
          </p:cNvPr>
          <p:cNvSpPr>
            <a:spLocks xmlns:a="http://schemas.openxmlformats.org/drawingml/2006/main" noGrp="1"/>
          </p:cNvSpPr>
          <p:nvPr>
            <p:ph type="dt" idx="1"/>
          </p:nvPr>
        </p:nvSpPr>
        <p:spPr>
          <a:xfrm xmlns:a="http://schemas.openxmlformats.org/drawingml/2006/main">
            <a:off x="685440" y="6324480"/>
            <a:ext cx="190476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38160">
            <a:noFill/>
          </a:ln>
        </p:spPr>
        <p:txBody>
          <a:bodyPr xmlns:a="http://schemas.openxmlformats.org/drawingml/2006/main" lIns="91800" tIns="45720" rIns="91800" bIns="45720" anchor="ctr">
            <a:noAutofit/>
          </a:bodyPr>
          <a:lstStyle xmlns:a="http://schemas.openxmlformats.org/drawingml/2006/main">
            <a:lvl1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defRPr>
            </a:lvl1pPr>
          </a:lstStyle>
          <a:p xmlns:a="http://schemas.openxmlformats.org/drawingml/2006/main">
            <a: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rPr>
              <a:t>&lt;date/time&gt;</a:t>
            </a:r>
            <a:endParaRPr sz="1400" b="0" u="none">
              <a:solidFill>
                <a:srgbClr val="000000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8" name="PlaceHolder 4">
            <a:extLst xmlns:a="http://schemas.openxmlformats.org/drawingml/2006/main">
              <a:ext uri="{FF2B5EF4-FFF2-40B4-BE49-F238E27FC236}">
                <a16:creationId xmlns:a16="http://schemas.microsoft.com/office/drawing/2014/main" id="{D24E8DE9-0089-4FEC-82A2-BA46DE427DCC}"/>
              </a:ext>
            </a:extLst>
          </p:cNvPr>
          <p:cNvSpPr>
            <a:spLocks xmlns:a="http://schemas.openxmlformats.org/drawingml/2006/main" noGrp="1"/>
          </p:cNvSpPr>
          <p:nvPr>
            <p:ph type="ftr" idx="2"/>
          </p:nvPr>
        </p:nvSpPr>
        <p:spPr>
          <a:xfrm xmlns:a="http://schemas.openxmlformats.org/drawingml/2006/main">
            <a:off x="3123720" y="6324480"/>
            <a:ext cx="289548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38160">
            <a:noFill/>
          </a:ln>
        </p:spPr>
        <p:txBody>
          <a:bodyPr xmlns:a="http://schemas.openxmlformats.org/drawingml/2006/main" lIns="91800" tIns="45720" rIns="91800" bIns="45720" anchor="ctr">
            <a:noAutofit/>
          </a:bodyPr>
          <a:lstStyle xmlns:a="http://schemas.openxmlformats.org/drawingml/2006/main">
            <a:lvl1pPr indent="0" algn="ct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defRPr>
            </a:lvl1pPr>
          </a:lstStyle>
          <a:p xmlns:a="http://schemas.openxmlformats.org/drawingml/2006/main">
            <a:pPr indent="0" algn="ct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rPr>
              <a:t>&lt;footer&gt;</a:t>
            </a:r>
            <a:endParaRPr sz="1400" b="0" u="none">
              <a:solidFill>
                <a:srgbClr val="000000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9" name="PlaceHolder 5">
            <a:extLst xmlns:a="http://schemas.openxmlformats.org/drawingml/2006/main">
              <a:ext uri="{FF2B5EF4-FFF2-40B4-BE49-F238E27FC236}">
                <a16:creationId xmlns:a16="http://schemas.microsoft.com/office/drawing/2014/main" id="{9B6F04CF-B790-4CB2-80D7-82130F11D760}"/>
              </a:ext>
            </a:extLst>
          </p:cNvPr>
          <p:cNvSpPr>
            <a:spLocks xmlns:a="http://schemas.openxmlformats.org/drawingml/2006/main" noGrp="1"/>
          </p:cNvSpPr>
          <p:nvPr>
            <p:ph type="sldNum" idx="3"/>
          </p:nvPr>
        </p:nvSpPr>
        <p:spPr>
          <a:xfrm xmlns:a="http://schemas.openxmlformats.org/drawingml/2006/main">
            <a:off x="6553080" y="6324480"/>
            <a:ext cx="190512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38160">
            <a:noFill/>
          </a:ln>
        </p:spPr>
        <p:txBody>
          <a:bodyPr xmlns:a="http://schemas.openxmlformats.org/drawingml/2006/main" lIns="91800" tIns="45720" rIns="91800" bIns="45720" anchor="ctr">
            <a:noAutofit/>
          </a:bodyPr>
          <a:lstStyle xmlns:a="http://schemas.openxmlformats.org/drawingml/2006/main">
            <a:lvl1pPr indent="0" algn="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defRPr>
            </a:lvl1pPr>
          </a:lstStyle>
          <a:p xmlns:a="http://schemas.openxmlformats.org/drawingml/2006/main">
            <a:pPr indent="0" algn="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fld id="{AA80E352-D04A-473A-82F5-560D8BA13BE5}" type="slidenum">
              <a: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rPr>
              <a:t>&lt;number&gt;</a:t>
            </a:fld>
            <a:endParaRPr sz="1400" b="0" u="none">
              <a:solidFill>
                <a:srgbClr val="000000"/>
              </a:solidFill>
              <a:latin typeface="Times New Roman"/>
              <a:ea typeface="Times New Roman"/>
              <a:cs typeface="Times New Roman"/>
            </a:endParaRPr>
          </a:p>
        </p:txBody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d4b7a0d3afb64b44"/>
          <a:stretch xmlns:a="http://schemas.openxmlformats.org/drawingml/2006/main"/>
        </p:blipFill>
        <p:spPr>
          <a:xfrm xmlns:a="http://schemas.openxmlformats.org/drawingml/2006/main">
            <a:off x="8675640" y="6237000"/>
            <a:ext cx="468360" cy="621000"/>
          </a:xfrm>
          <a:prstGeom xmlns:a="http://schemas.openxmlformats.org/drawingml/2006/main" prst="rect">
            <a:avLst/>
          </a:prstGeom>
          <a:ln xmlns:a="http://schemas.openxmlformats.org/drawingml/2006/main" w="38160">
            <a:noFill/>
          </a:ln>
        </p:spPr>
      </p:pic>
    </p:spTree>
  </p:cSld>
</p:sldLayout>
</file>

<file path=ppt/slideLayouts/slideLayout2.xml><?xml version="1.0" encoding="utf-8"?>
<p:sldLayout xmlns:p="http://schemas.openxmlformats.org/presentationml/2006/main" type="blank">
  <p:cSld name="Scripture 16:9"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40f15715cde64313" /><Relationship Type="http://schemas.openxmlformats.org/officeDocument/2006/relationships/slideLayout" Target="/ppt/slideLayouts/slideLayout1.xml" Id="Rd0914c8e1d4242ec" /><Relationship Type="http://schemas.openxmlformats.org/officeDocument/2006/relationships/slideLayout" Target="/ppt/slideLayouts/slideLayout2.xml" Id="Rb72709129d54475f" /></Relationships>
</file>

<file path=ppt/slideMasters/slideMaster1.xml><?xml version="1.0" encoding="utf-8"?>
<p:sldMaster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d0914c8e1d4242ec"/>
    <p:sldLayoutId xmlns:r="http://schemas.openxmlformats.org/officeDocument/2006/relationships" id="2147483650" r:id="Rb72709129d54475f"/>
  </p:sldLayoutIdLst>
</p:sldMaster>
</file>

<file path=ppt/slideMasters/theme/theme2.xml><?xml version="1.0" encoding="utf-8"?>
<a:theme xmlns:a="http://schemas.openxmlformats.org/drawingml/2006/main" name="Offic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LibreOffice"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>
          <a:prstDash val="solid"/>
        </a:ln>
        <a:ln w="6350">
          <a:prstDash val="solid"/>
        </a:ln>
        <a:ln w="6350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15bfb767ff9c49e8" /><Relationship Type="http://schemas.openxmlformats.org/officeDocument/2006/relationships/notesSlide" Target="/ppt/notesSlides/notesSlide1.xml" Id="Rcf4f9893ea29430f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6a4df41593124a15" /><Relationship Type="http://schemas.openxmlformats.org/officeDocument/2006/relationships/notesSlide" Target="/ppt/notesSlides/notesSlide2.xml" Id="Rd17dba92e8c24d81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e6957deb615041c8" /><Relationship Type="http://schemas.openxmlformats.org/officeDocument/2006/relationships/notesSlide" Target="/ppt/notesSlides/notesSlide3.xml" Id="R41847871c75743b8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70b1245a3fbc4740" /><Relationship Type="http://schemas.openxmlformats.org/officeDocument/2006/relationships/notesSlide" Target="/ppt/notesSlides/notesSlide4.xml" Id="R35daac19337e483f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ecf1bf8e0f204c40" /><Relationship Type="http://schemas.openxmlformats.org/officeDocument/2006/relationships/notesSlide" Target="/ppt/notesSlides/notesSlide5.xml" Id="R504cf657a9184715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49c3a4ab064c483f" /><Relationship Type="http://schemas.openxmlformats.org/officeDocument/2006/relationships/notesSlide" Target="/ppt/notesSlides/notesSlide6.xml" Id="Ra19c6b23c67242bd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fd56c929703c4417" /><Relationship Type="http://schemas.openxmlformats.org/officeDocument/2006/relationships/notesSlide" Target="/ppt/notesSlides/notesSlide7.xml" Id="R2ea0c0f79ea54424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1c11b91edacb4dec" /><Relationship Type="http://schemas.openxmlformats.org/officeDocument/2006/relationships/notesSlide" Target="/ppt/notesSlides/notesSlide8.xml" Id="Rb2c1cd5390b541ef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0843b7d55fd34964" /><Relationship Type="http://schemas.openxmlformats.org/officeDocument/2006/relationships/notesSlide" Target="/ppt/notesSlides/notesSlide9.xml" Id="Ra3155daae0a84819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c0f80792df234571" /><Relationship Type="http://schemas.openxmlformats.org/officeDocument/2006/relationships/notesSlide" Target="/ppt/notesSlides/notesSlide10.xml" Id="R66334bfc21c0420c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d53f6aa7bd7a4f9f" /><Relationship Type="http://schemas.openxmlformats.org/officeDocument/2006/relationships/notesSlide" Target="/ppt/notesSlides/notesSlide11.xml" Id="Ra46910f9b0734c0e" /></Relationships>
</file>

<file path=ppt/slides/_rels/slide12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739a766cdd834689" /><Relationship Type="http://schemas.openxmlformats.org/officeDocument/2006/relationships/notesSlide" Target="/ppt/notesSlides/notesSlide12.xml" Id="Re4d9453e4ca54558" /></Relationships>
</file>

<file path=ppt/slides/_rels/slide13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8baa841b4fd348fc" /><Relationship Type="http://schemas.openxmlformats.org/officeDocument/2006/relationships/notesSlide" Target="/ppt/notesSlides/notesSlide13.xml" Id="R2d2f674949094345" /></Relationships>
</file>

<file path=ppt/slides/_rels/slide14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35f03de4b57740f9" /><Relationship Type="http://schemas.openxmlformats.org/officeDocument/2006/relationships/notesSlide" Target="/ppt/notesSlides/notesSlide14.xml" Id="Rdf390115234840a4" /></Relationships>
</file>

<file path=ppt/slides/_rels/slide15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f05253572bcf48b0" /><Relationship Type="http://schemas.openxmlformats.org/officeDocument/2006/relationships/notesSlide" Target="/ppt/notesSlides/notesSlide15.xml" Id="R7b3990db72f74250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45869DB6-ADD5-47AC-9A4E-33A89AB59B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514350"/>
            <a:ext cx="10668000" cy="1104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</a:pPr>
            <a:r>
              <a:rPr sz="42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雅歌第8章</a:t>
            </a:r>
          </a:p>
          <a:p xmlns:a="http://schemas.openxmlformats.org/drawingml/2006/main">
            <a:pPr algn="ctr">
              <a:buNone/>
            </a:pPr>
            <a:r>
              <a:rPr sz="20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Song of Solomon 8 · KJV</a:t>
            </a:r>
          </a:p>
        </p:txBody>
      </p:sp>
    </p:spTree>
    <p:extLst>
      <p:ext uri="{BB962C8B-B14F-4D97-AF65-F5344CB8AC3E}">
        <p14:creationId xmlns:p14="http://schemas.microsoft.com/office/powerpoint/2010/main" val="576743962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雅歌 8:1  |  Song of Solomon 8:1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巴不得你像我的兄弟， 像吃我母親奶的兄弟； 我在外頭遇見你就與你親嘴， 誰也不輕看我。</a:t>
            </a:r>
          </a:p>
          <a:p xmlns:a="http://schemas.openxmlformats.org/drawingml/2006/main">
            <a:pPr algn="ctr">
              <a:buNone/>
            </a:pPr>
            <a:r>
              <a:rPr sz="21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O that thou wert as my brother, that sucked the breasts of my mother! when I should find thee without, I would kiss thee; yea, I should not be despised.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雅歌 8:2  |  Song of Solomon 8:2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我必引導你， 領你進我母親的家； 我可以領受教訓， 也就使你喝石榴汁釀的香酒。</a:t>
            </a:r>
          </a:p>
          <a:p xmlns:a="http://schemas.openxmlformats.org/drawingml/2006/main">
            <a:pPr algn="ctr">
              <a:buNone/>
            </a:pPr>
            <a:r>
              <a:rPr sz="21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I would lead thee, and bring thee into my mother’s house, who would instruct me: I would cause thee to drink of spiced wine of the juice of my pomegranate.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雅歌 8:3  |  Song of Solomon 8:3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他的左手必在我頭下； 他的右手必將我抱住。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His left hand should be under my head, and his right hand should embrace me.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雅歌 8:4  |  Song of Solomon 8:4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耶路撒冷的眾女子啊， 我囑咐你們： 不要驚動、不要叫醒我所親愛的， 等他自己情願。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I charge you, O daughters of Jerusalem, that ye stir not up, nor awake my love, until he please.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雅歌 8:5  |  Song of Solomon 8:5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2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那靠着良人從曠野上來的是誰呢？ 〔新娘〕 我在蘋果樹下叫醒你。 你母親在那裏為你劬勞； 生養你的在那裏[為你]劬勞。</a:t>
            </a:r>
          </a:p>
          <a:p xmlns:a="http://schemas.openxmlformats.org/drawingml/2006/main">
            <a:pPr algn="ctr">
              <a:buNone/>
            </a:pPr>
            <a:r>
              <a:rPr sz="21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Who is this that cometh up from the wilderness, leaning upon her beloved? I raised thee up under the apple tree: there thy mother brought thee forth: there she brought thee forth that bare thee.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雅歌 8:6  |  Song of Solomon 8:6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2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求你將我放在你心上如印記， 帶在你臂上如戳記。 因為愛情如死之堅強， 嫉恨如陰間之殘忍； 所發的電光是火焰的電光， 是耶和華的烈焰。</a:t>
            </a:r>
          </a:p>
          <a:p xmlns:a="http://schemas.openxmlformats.org/drawingml/2006/main">
            <a:pPr algn="ctr">
              <a:buNone/>
            </a:pPr>
            <a:r>
              <a:rPr sz="21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Set me as a seal upon thine heart, as a seal upon thine arm: for love is strong as death; jealousy is cruel as the grave: the coals thereof are coals of fire, which hath a most vehement flame.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雅歌 8:7  |  Song of Solomon 8:7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愛情，眾水不能熄滅， 大水也不能淹沒。 若有人拿家中所有的財寶要換愛情， 就全被藐視。</a:t>
            </a:r>
          </a:p>
          <a:p xmlns:a="http://schemas.openxmlformats.org/drawingml/2006/main">
            <a:pPr algn="ctr">
              <a:buNone/>
            </a:pPr>
            <a:r>
              <a:rPr sz="21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Many waters cannot quench love, neither can the floods drown it: if a man would give all the substance of his house for love, it would utterly be contemned.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雅歌 8:8  |  Song of Solomon 8:8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我們有一小妹； 她的兩乳尚未長成， 人來提親的日子， 我們當為她怎樣辦理？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We have a little sister, and she hath no breasts: what shall we do for our sister in the day when she shall be spoken for?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雅歌 8:9  |  Song of Solomon 8:9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她若是牆， 我們要在其上建造銀塔； 她若是門， 我們要用香柏木板圍護她。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If she be a wall, we will build upon her a palace of silver: and if she be a door, we will inclose her with boards of cedar.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雅歌 8:10  |  Song of Solomon 8:10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我是牆； 我兩乳像[其上的]樓。 那時，我在他眼中像得平安的人。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I am a wall, and my breasts like towers: then was I in his eyes as one that found favour.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2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雅歌 8:11  |  Song of Solomon 8:11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所羅門在巴力‧哈們有一葡萄園； 他將這葡萄園交給看守的人， 為其中的果子必交一千[舍客勒]銀子。</a:t>
            </a:r>
          </a:p>
          <a:p xmlns:a="http://schemas.openxmlformats.org/drawingml/2006/main">
            <a:pPr algn="ctr">
              <a:buNone/>
            </a:pPr>
            <a:r>
              <a:rPr sz="21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Solomon had a vineyard at Baal-hamon; he let out the vineyard unto keepers; every one for the fruit thereof was to bring a thousand pieces of silver.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3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雅歌 8:12  |  Song of Solomon 8:12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我自己的葡萄園在我面前。 所羅門哪，一千[舍客勒]歸你， 二百[舍客勒]歸看守果子的人。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My vineyard, which is mine, is before me: thou, O Solomon, must have a thousand, and those that keep the fruit thereof two hundred.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4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雅歌 8:13  |  Song of Solomon 8:13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你這住在園中的， 同伴都要聽你的聲音， 求你使我也得聽見。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Thou that dwellest in the gardens, the companions hearken to thy voice: cause me to hear it.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5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雅歌 8:14  |  Song of Solomon 8:14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我的良人哪，求你快來！ 如羚羊或小鹿在香草山上。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Make haste, my beloved, and be thou like to a roe or to a young hart upon the mountains of spices.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theme/theme1.xml><?xml version="1.0" encoding="utf-8"?>
<a:theme xmlns:a="http://schemas.openxmlformats.org/drawingml/2006/main" name="Offic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LibreOffice"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>
          <a:prstDash val="solid"/>
        </a:ln>
        <a:ln w="6350">
          <a:prstDash val="solid"/>
        </a:ln>
        <a:ln w="6350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2026-08-30T04:07:30.4230000Z</dcterms:created>
  <dcterms:modified xsi:type="dcterms:W3CDTF">2026-08-30T04:07:30.4230000Z</dcterms:modified>
</coreProperties>
</file>