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8fcab9c67ee54ef4" /><Relationship Type="http://schemas.openxmlformats.org/officeDocument/2006/relationships/extended-properties" Target="/docProps/app.xml" Id="R553e79e4d67b4694" /><Relationship Type="http://schemas.openxmlformats.org/officeDocument/2006/relationships/officeDocument" Target="/ppt/presentation.xml" Id="Rda2b4917c94149ec" /></Relationships>
</file>

<file path=ppt/presentation.xml><?xml version="1.0" encoding="utf-8"?>
<p:presentation xmlns:p="http://schemas.openxmlformats.org/presentationml/2006/main">
  <p:sldMasterIdLst>
    <p:sldMasterId xmlns:r="http://schemas.openxmlformats.org/officeDocument/2006/relationships" id="2147483648" r:id="Rf21b2280b3a6435f"/>
  </p:sldMasterIdLst>
  <p:notesMasterIdLst>
    <p:notesMasterId xmlns:r="http://schemas.openxmlformats.org/officeDocument/2006/relationships" r:id="R5c91d3ff30b8415e"/>
  </p:notesMasterIdLst>
  <p:sldIdLst>
    <p:sldId xmlns:r="http://schemas.openxmlformats.org/officeDocument/2006/relationships" id="256" r:id="Rf941014d2ea64a8a"/>
    <p:sldId xmlns:r="http://schemas.openxmlformats.org/officeDocument/2006/relationships" id="257" r:id="R6d75b8c748de4a12"/>
    <p:sldId xmlns:r="http://schemas.openxmlformats.org/officeDocument/2006/relationships" id="258" r:id="R1ab71d8c0a084df1"/>
    <p:sldId xmlns:r="http://schemas.openxmlformats.org/officeDocument/2006/relationships" id="259" r:id="Ref98137721474bd1"/>
    <p:sldId xmlns:r="http://schemas.openxmlformats.org/officeDocument/2006/relationships" id="260" r:id="R8cf9f4cb3a8f46e6"/>
    <p:sldId xmlns:r="http://schemas.openxmlformats.org/officeDocument/2006/relationships" id="261" r:id="R271dce2d1c254db1"/>
    <p:sldId xmlns:r="http://schemas.openxmlformats.org/officeDocument/2006/relationships" id="262" r:id="Ra7657279f3584b10"/>
    <p:sldId xmlns:r="http://schemas.openxmlformats.org/officeDocument/2006/relationships" id="263" r:id="Rb7d5c6cddb2a4396"/>
    <p:sldId xmlns:r="http://schemas.openxmlformats.org/officeDocument/2006/relationships" id="264" r:id="R4b448f66f4c44d3f"/>
    <p:sldId xmlns:r="http://schemas.openxmlformats.org/officeDocument/2006/relationships" id="265" r:id="Raa04f9fab8384319"/>
    <p:sldId xmlns:r="http://schemas.openxmlformats.org/officeDocument/2006/relationships" id="266" r:id="R035328270c5d4c22"/>
    <p:sldId xmlns:r="http://schemas.openxmlformats.org/officeDocument/2006/relationships" id="267" r:id="Rb50c2d696d7b4f7a"/>
    <p:sldId xmlns:r="http://schemas.openxmlformats.org/officeDocument/2006/relationships" id="268" r:id="Re470d63ffce44ef4"/>
    <p:sldId xmlns:r="http://schemas.openxmlformats.org/officeDocument/2006/relationships" id="269" r:id="R4640a5bdccff459f"/>
    <p:sldId xmlns:r="http://schemas.openxmlformats.org/officeDocument/2006/relationships" id="270" r:id="Ra8b9ba19cd034783"/>
    <p:sldId xmlns:r="http://schemas.openxmlformats.org/officeDocument/2006/relationships" id="271" r:id="Rb92f6912fc9f45e8"/>
    <p:sldId xmlns:r="http://schemas.openxmlformats.org/officeDocument/2006/relationships" id="272" r:id="R4192fa6b3a834674"/>
    <p:sldId xmlns:r="http://schemas.openxmlformats.org/officeDocument/2006/relationships" id="273" r:id="Raeb59d28bef54a9c"/>
    <p:sldId xmlns:r="http://schemas.openxmlformats.org/officeDocument/2006/relationships" id="274" r:id="Rcab3f1f7b62f43e5"/>
    <p:sldId xmlns:r="http://schemas.openxmlformats.org/officeDocument/2006/relationships" id="275" r:id="R7c13fa16c063492c"/>
    <p:sldId xmlns:r="http://schemas.openxmlformats.org/officeDocument/2006/relationships" id="276" r:id="R09f4e84e5134468b"/>
    <p:sldId xmlns:r="http://schemas.openxmlformats.org/officeDocument/2006/relationships" id="277" r:id="R39cee7d0b0bd4e84"/>
    <p:sldId xmlns:r="http://schemas.openxmlformats.org/officeDocument/2006/relationships" id="278" r:id="Rf1f4a303f12f474a"/>
    <p:sldId xmlns:r="http://schemas.openxmlformats.org/officeDocument/2006/relationships" id="279" r:id="Rd6b1c0561bd64416"/>
    <p:sldId xmlns:r="http://schemas.openxmlformats.org/officeDocument/2006/relationships" id="280" r:id="R16a596a996f94f93"/>
    <p:sldId xmlns:r="http://schemas.openxmlformats.org/officeDocument/2006/relationships" id="281" r:id="Ra2e6ebf3b805449f"/>
    <p:sldId xmlns:r="http://schemas.openxmlformats.org/officeDocument/2006/relationships" id="282" r:id="Ra57b6181c0dd483a"/>
    <p:sldId xmlns:r="http://schemas.openxmlformats.org/officeDocument/2006/relationships" id="283" r:id="Rab64948f42624c91"/>
    <p:sldId xmlns:r="http://schemas.openxmlformats.org/officeDocument/2006/relationships" id="284" r:id="R391feb9cc7684a52"/>
    <p:sldId xmlns:r="http://schemas.openxmlformats.org/officeDocument/2006/relationships" id="285" r:id="R5a65e28e17ec4a2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f2f33f5b63994a3b" /><Relationship Type="http://schemas.openxmlformats.org/officeDocument/2006/relationships/slideMaster" Target="/ppt/slideMasters/slideMaster1.xml" Id="Rf21b2280b3a6435f" /><Relationship Type="http://schemas.openxmlformats.org/officeDocument/2006/relationships/notesMaster" Target="/ppt/notesMasters/notesMaster1.xml" Id="R5c91d3ff30b8415e" /><Relationship Type="http://schemas.openxmlformats.org/officeDocument/2006/relationships/presProps" Target="/ppt/presProps.xml" Id="R9c9fafd6c33d4466" /><Relationship Type="http://schemas.openxmlformats.org/officeDocument/2006/relationships/tableStyles" Target="/ppt/tableStyles.xml" Id="R92bde9b05a9d4218" /><Relationship Type="http://schemas.openxmlformats.org/officeDocument/2006/relationships/slide" Target="/ppt/slides/slide1.xml" Id="Rf941014d2ea64a8a" /><Relationship Type="http://schemas.openxmlformats.org/officeDocument/2006/relationships/slide" Target="/ppt/slides/slide2.xml" Id="R6d75b8c748de4a12" /><Relationship Type="http://schemas.openxmlformats.org/officeDocument/2006/relationships/slide" Target="/ppt/slides/slide3.xml" Id="R1ab71d8c0a084df1" /><Relationship Type="http://schemas.openxmlformats.org/officeDocument/2006/relationships/slide" Target="/ppt/slides/slide4.xml" Id="Ref98137721474bd1" /><Relationship Type="http://schemas.openxmlformats.org/officeDocument/2006/relationships/slide" Target="/ppt/slides/slide5.xml" Id="R8cf9f4cb3a8f46e6" /><Relationship Type="http://schemas.openxmlformats.org/officeDocument/2006/relationships/slide" Target="/ppt/slides/slide6.xml" Id="R271dce2d1c254db1" /><Relationship Type="http://schemas.openxmlformats.org/officeDocument/2006/relationships/slide" Target="/ppt/slides/slide7.xml" Id="Ra7657279f3584b10" /><Relationship Type="http://schemas.openxmlformats.org/officeDocument/2006/relationships/slide" Target="/ppt/slides/slide8.xml" Id="Rb7d5c6cddb2a4396" /><Relationship Type="http://schemas.openxmlformats.org/officeDocument/2006/relationships/slide" Target="/ppt/slides/slide9.xml" Id="R4b448f66f4c44d3f" /><Relationship Type="http://schemas.openxmlformats.org/officeDocument/2006/relationships/slide" Target="/ppt/slides/slide10.xml" Id="Raa04f9fab8384319" /><Relationship Type="http://schemas.openxmlformats.org/officeDocument/2006/relationships/slide" Target="/ppt/slides/slide11.xml" Id="R035328270c5d4c22" /><Relationship Type="http://schemas.openxmlformats.org/officeDocument/2006/relationships/slide" Target="/ppt/slides/slide12.xml" Id="Rb50c2d696d7b4f7a" /><Relationship Type="http://schemas.openxmlformats.org/officeDocument/2006/relationships/slide" Target="/ppt/slides/slide13.xml" Id="Re470d63ffce44ef4" /><Relationship Type="http://schemas.openxmlformats.org/officeDocument/2006/relationships/slide" Target="/ppt/slides/slide14.xml" Id="R4640a5bdccff459f" /><Relationship Type="http://schemas.openxmlformats.org/officeDocument/2006/relationships/slide" Target="/ppt/slides/slide15.xml" Id="Ra8b9ba19cd034783" /><Relationship Type="http://schemas.openxmlformats.org/officeDocument/2006/relationships/slide" Target="/ppt/slides/slide16.xml" Id="Rb92f6912fc9f45e8" /><Relationship Type="http://schemas.openxmlformats.org/officeDocument/2006/relationships/slide" Target="/ppt/slides/slide17.xml" Id="R4192fa6b3a834674" /><Relationship Type="http://schemas.openxmlformats.org/officeDocument/2006/relationships/slide" Target="/ppt/slides/slide18.xml" Id="Raeb59d28bef54a9c" /><Relationship Type="http://schemas.openxmlformats.org/officeDocument/2006/relationships/slide" Target="/ppt/slides/slide19.xml" Id="Rcab3f1f7b62f43e5" /><Relationship Type="http://schemas.openxmlformats.org/officeDocument/2006/relationships/slide" Target="/ppt/slides/slide20.xml" Id="R7c13fa16c063492c" /><Relationship Type="http://schemas.openxmlformats.org/officeDocument/2006/relationships/slide" Target="/ppt/slides/slide21.xml" Id="R09f4e84e5134468b" /><Relationship Type="http://schemas.openxmlformats.org/officeDocument/2006/relationships/slide" Target="/ppt/slides/slide22.xml" Id="R39cee7d0b0bd4e84" /><Relationship Type="http://schemas.openxmlformats.org/officeDocument/2006/relationships/slide" Target="/ppt/slides/slide23.xml" Id="Rf1f4a303f12f474a" /><Relationship Type="http://schemas.openxmlformats.org/officeDocument/2006/relationships/slide" Target="/ppt/slides/slide24.xml" Id="Rd6b1c0561bd64416" /><Relationship Type="http://schemas.openxmlformats.org/officeDocument/2006/relationships/slide" Target="/ppt/slides/slide25.xml" Id="R16a596a996f94f93" /><Relationship Type="http://schemas.openxmlformats.org/officeDocument/2006/relationships/slide" Target="/ppt/slides/slide26.xml" Id="Ra2e6ebf3b805449f" /><Relationship Type="http://schemas.openxmlformats.org/officeDocument/2006/relationships/slide" Target="/ppt/slides/slide27.xml" Id="Ra57b6181c0dd483a" /><Relationship Type="http://schemas.openxmlformats.org/officeDocument/2006/relationships/slide" Target="/ppt/slides/slide28.xml" Id="Rab64948f42624c91" /><Relationship Type="http://schemas.openxmlformats.org/officeDocument/2006/relationships/slide" Target="/ppt/slides/slide29.xml" Id="R391feb9cc7684a52" /><Relationship Type="http://schemas.openxmlformats.org/officeDocument/2006/relationships/slide" Target="/ppt/slides/slide30.xml" Id="R5a65e28e17ec4a2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82fe742ab20b45a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35e4e8377dc4cab" /><Relationship Type="http://schemas.openxmlformats.org/officeDocument/2006/relationships/notesMaster" Target="/ppt/notesMasters/notesMaster1.xml" Id="R110955898aa64885" /></Relationships>
</file>

<file path=ppt/notesSlides/_rels/notesSlide2.xml.rels>&#65279;<?xml version="1.0" encoding="utf-8"?><Relationships xmlns="http://schemas.openxmlformats.org/package/2006/relationships"><Relationship Type="http://schemas.openxmlformats.org/officeDocument/2006/relationships/slide" Target="/ppt/slides/slide2.xml" Id="R58549f54fef94597" /><Relationship Type="http://schemas.openxmlformats.org/officeDocument/2006/relationships/notesMaster" Target="/ppt/notesMasters/notesMaster1.xml" Id="R39c2928252e3442d" /></Relationships>
</file>

<file path=ppt/notesSlides/_rels/notesSlide3.xml.rels>&#65279;<?xml version="1.0" encoding="utf-8"?><Relationships xmlns="http://schemas.openxmlformats.org/package/2006/relationships"><Relationship Type="http://schemas.openxmlformats.org/officeDocument/2006/relationships/slide" Target="/ppt/slides/slide3.xml" Id="R02b07767a8424a96" /><Relationship Type="http://schemas.openxmlformats.org/officeDocument/2006/relationships/notesMaster" Target="/ppt/notesMasters/notesMaster1.xml" Id="R4fbf9a0aa5594e51" /></Relationships>
</file>

<file path=ppt/notesSlides/_rels/notesSlide4.xml.rels>&#65279;<?xml version="1.0" encoding="utf-8"?><Relationships xmlns="http://schemas.openxmlformats.org/package/2006/relationships"><Relationship Type="http://schemas.openxmlformats.org/officeDocument/2006/relationships/slide" Target="/ppt/slides/slide4.xml" Id="R38a4b88698764184" /><Relationship Type="http://schemas.openxmlformats.org/officeDocument/2006/relationships/notesMaster" Target="/ppt/notesMasters/notesMaster1.xml" Id="R758312e278b94fee" /></Relationships>
</file>

<file path=ppt/notesSlides/_rels/notesSlide5.xml.rels>&#65279;<?xml version="1.0" encoding="utf-8"?><Relationships xmlns="http://schemas.openxmlformats.org/package/2006/relationships"><Relationship Type="http://schemas.openxmlformats.org/officeDocument/2006/relationships/slide" Target="/ppt/slides/slide5.xml" Id="R34c0365698fd48c9" /><Relationship Type="http://schemas.openxmlformats.org/officeDocument/2006/relationships/notesMaster" Target="/ppt/notesMasters/notesMaster1.xml" Id="R3997c2161754446c" /></Relationships>
</file>

<file path=ppt/notesSlides/_rels/notesSlide6.xml.rels>&#65279;<?xml version="1.0" encoding="utf-8"?><Relationships xmlns="http://schemas.openxmlformats.org/package/2006/relationships"><Relationship Type="http://schemas.openxmlformats.org/officeDocument/2006/relationships/slide" Target="/ppt/slides/slide6.xml" Id="Rd048659b32fa466c" /><Relationship Type="http://schemas.openxmlformats.org/officeDocument/2006/relationships/notesMaster" Target="/ppt/notesMasters/notesMaster1.xml" Id="R6722e1f35eb2404a" /></Relationships>
</file>

<file path=ppt/notesSlides/_rels/notesSlide7.xml.rels>&#65279;<?xml version="1.0" encoding="utf-8"?><Relationships xmlns="http://schemas.openxmlformats.org/package/2006/relationships"><Relationship Type="http://schemas.openxmlformats.org/officeDocument/2006/relationships/slide" Target="/ppt/slides/slide7.xml" Id="R6c0c1301920a4795" /><Relationship Type="http://schemas.openxmlformats.org/officeDocument/2006/relationships/notesMaster" Target="/ppt/notesMasters/notesMaster1.xml" Id="R4a8a68056156447a" /></Relationships>
</file>

<file path=ppt/notesSlides/_rels/notesSlide8.xml.rels>&#65279;<?xml version="1.0" encoding="utf-8"?><Relationships xmlns="http://schemas.openxmlformats.org/package/2006/relationships"><Relationship Type="http://schemas.openxmlformats.org/officeDocument/2006/relationships/slide" Target="/ppt/slides/slide8.xml" Id="R0f9f6445b73e4290" /><Relationship Type="http://schemas.openxmlformats.org/officeDocument/2006/relationships/notesMaster" Target="/ppt/notesMasters/notesMaster1.xml" Id="Ra14e79cb898541d4" /></Relationships>
</file>

<file path=ppt/notesSlides/_rels/notesSlide9.xml.rels>&#65279;<?xml version="1.0" encoding="utf-8"?><Relationships xmlns="http://schemas.openxmlformats.org/package/2006/relationships"><Relationship Type="http://schemas.openxmlformats.org/officeDocument/2006/relationships/slide" Target="/ppt/slides/slide9.xml" Id="R59c74acdc7f34ab5" /><Relationship Type="http://schemas.openxmlformats.org/officeDocument/2006/relationships/notesMaster" Target="/ppt/notesMasters/notesMaster1.xml" Id="Rd71cb885b3fa4539"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13af34423e3b46e6" /><Relationship Type="http://schemas.openxmlformats.org/officeDocument/2006/relationships/notesMaster" Target="/ppt/notesMasters/notesMaster1.xml" Id="Racdae6c39eab447b"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3554cb547102449a" /><Relationship Type="http://schemas.openxmlformats.org/officeDocument/2006/relationships/notesMaster" Target="/ppt/notesMasters/notesMaster1.xml" Id="R36ae5c8fa2264c4b"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d8cd4eeb73274c88" /><Relationship Type="http://schemas.openxmlformats.org/officeDocument/2006/relationships/notesMaster" Target="/ppt/notesMasters/notesMaster1.xml" Id="Rb80e4767b1a44cb3"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a107ea0fc10e4fdd" /><Relationship Type="http://schemas.openxmlformats.org/officeDocument/2006/relationships/notesMaster" Target="/ppt/notesMasters/notesMaster1.xml" Id="R54e618a9086a482d"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aed3050710764f58" /><Relationship Type="http://schemas.openxmlformats.org/officeDocument/2006/relationships/notesMaster" Target="/ppt/notesMasters/notesMaster1.xml" Id="Rb749059389d64916"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e9376c9dfa7e4420" /><Relationship Type="http://schemas.openxmlformats.org/officeDocument/2006/relationships/notesMaster" Target="/ppt/notesMasters/notesMaster1.xml" Id="R995c1290ff8b44c7"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a4c4447d3cfa418c" /><Relationship Type="http://schemas.openxmlformats.org/officeDocument/2006/relationships/notesMaster" Target="/ppt/notesMasters/notesMaster1.xml" Id="Ra4f15ce7629744f8"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e6631fc44b8e481a" /><Relationship Type="http://schemas.openxmlformats.org/officeDocument/2006/relationships/notesMaster" Target="/ppt/notesMasters/notesMaster1.xml" Id="R5548c9491d544315"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914e2ffee9624c22" /><Relationship Type="http://schemas.openxmlformats.org/officeDocument/2006/relationships/notesMaster" Target="/ppt/notesMasters/notesMaster1.xml" Id="Rc934503fc77b4236"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99db61e4a2a74b49" /><Relationship Type="http://schemas.openxmlformats.org/officeDocument/2006/relationships/notesMaster" Target="/ppt/notesMasters/notesMaster1.xml" Id="Rdec69bdedf2b4839"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65f5368d65b143f6" /><Relationship Type="http://schemas.openxmlformats.org/officeDocument/2006/relationships/notesMaster" Target="/ppt/notesMasters/notesMaster1.xml" Id="R97a34a65367b4cbf"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8baf6d30be1d463d" /><Relationship Type="http://schemas.openxmlformats.org/officeDocument/2006/relationships/notesMaster" Target="/ppt/notesMasters/notesMaster1.xml" Id="Rd2e605f35e3f43f0"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d74fb25009fb4f74" /><Relationship Type="http://schemas.openxmlformats.org/officeDocument/2006/relationships/notesMaster" Target="/ppt/notesMasters/notesMaster1.xml" Id="R5cdb8e1974e143de"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428de0f057c94639" /><Relationship Type="http://schemas.openxmlformats.org/officeDocument/2006/relationships/notesMaster" Target="/ppt/notesMasters/notesMaster1.xml" Id="Ref94aef5e57c47cd"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c482668660ef4fa9" /><Relationship Type="http://schemas.openxmlformats.org/officeDocument/2006/relationships/notesMaster" Target="/ppt/notesMasters/notesMaster1.xml" Id="R7234f17a02784bad"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fe9f752cae3941fc" /><Relationship Type="http://schemas.openxmlformats.org/officeDocument/2006/relationships/notesMaster" Target="/ppt/notesMasters/notesMaster1.xml" Id="Rf0b497052d3d401b"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f342c21d3d354628" /><Relationship Type="http://schemas.openxmlformats.org/officeDocument/2006/relationships/notesMaster" Target="/ppt/notesMasters/notesMaster1.xml" Id="R01a7a258810b4eca"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68afc8d1e29e4b5f" /><Relationship Type="http://schemas.openxmlformats.org/officeDocument/2006/relationships/notesMaster" Target="/ppt/notesMasters/notesMaster1.xml" Id="Rba8a61df75b34939"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ca6491d82cb748be" /><Relationship Type="http://schemas.openxmlformats.org/officeDocument/2006/relationships/notesMaster" Target="/ppt/notesMasters/notesMaster1.xml" Id="Rfb674b806fdc46b6"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38c9ed2e23b646be" /><Relationship Type="http://schemas.openxmlformats.org/officeDocument/2006/relationships/notesMaster" Target="/ppt/notesMasters/notesMaster1.xml" Id="Rb2765b0c62234f3f"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61260b6b7da848bd" /><Relationship Type="http://schemas.openxmlformats.org/officeDocument/2006/relationships/notesMaster" Target="/ppt/notesMasters/notesMaster1.xml" Id="Reeda51eadae24125"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3cd4558cc616409c" /><Relationship Type="http://schemas.openxmlformats.org/officeDocument/2006/relationships/image" Target="/ppt/media/image.png" Id="R5ca42fe134364c6b" /><Relationship Type="http://schemas.openxmlformats.org/officeDocument/2006/relationships/image" Target="/ppt/media/image2.png" Id="Rd9ad29bca5814508" /><Relationship Type="http://schemas.openxmlformats.org/officeDocument/2006/relationships/image" Target="/ppt/media/image.jpeg" Id="Rce1534b8cdda4076"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c62ac9db5b6a4147"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5ca42fe134364c6b"/>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d9ad29bca5814508"/>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ce1534b8cdda4076"/>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1707eb59bb2549d1" /><Relationship Type="http://schemas.openxmlformats.org/officeDocument/2006/relationships/slideLayout" Target="/ppt/slideLayouts/slideLayout1.xml" Id="Rf74f1afd6e1945b5" /><Relationship Type="http://schemas.openxmlformats.org/officeDocument/2006/relationships/slideLayout" Target="/ppt/slideLayouts/slideLayout2.xml" Id="Re4ca2ca9c5144eab"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f74f1afd6e1945b5"/>
    <p:sldLayoutId xmlns:r="http://schemas.openxmlformats.org/officeDocument/2006/relationships" id="2147483650" r:id="Re4ca2ca9c5144eab"/>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2e5d046329e54cb7" /><Relationship Type="http://schemas.openxmlformats.org/officeDocument/2006/relationships/notesSlide" Target="/ppt/notesSlides/notesSlide1.xml" Id="R87c4dee4f8ee4c1b"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505fa09484cc41a3" /><Relationship Type="http://schemas.openxmlformats.org/officeDocument/2006/relationships/notesSlide" Target="/ppt/notesSlides/notesSlide2.xml" Id="R577009c98e254f7f"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c549cb2d32f349e0" /><Relationship Type="http://schemas.openxmlformats.org/officeDocument/2006/relationships/notesSlide" Target="/ppt/notesSlides/notesSlide3.xml" Id="R099fa8edb68048d8"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25b5276b20f24eae" /><Relationship Type="http://schemas.openxmlformats.org/officeDocument/2006/relationships/notesSlide" Target="/ppt/notesSlides/notesSlide4.xml" Id="R5c8d082c55a347af"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dd13c3782c254084" /><Relationship Type="http://schemas.openxmlformats.org/officeDocument/2006/relationships/notesSlide" Target="/ppt/notesSlides/notesSlide5.xml" Id="R96f27134a2be463e"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a3ddfd664e48469a" /><Relationship Type="http://schemas.openxmlformats.org/officeDocument/2006/relationships/notesSlide" Target="/ppt/notesSlides/notesSlide6.xml" Id="R388b3e965fb54178"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81b70a8ef31640d2" /><Relationship Type="http://schemas.openxmlformats.org/officeDocument/2006/relationships/notesSlide" Target="/ppt/notesSlides/notesSlide7.xml" Id="R017a3f206b1d4e57"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684c97c6b6f84418" /><Relationship Type="http://schemas.openxmlformats.org/officeDocument/2006/relationships/notesSlide" Target="/ppt/notesSlides/notesSlide8.xml" Id="R4a0dc61242794258"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0bb9335a4ea74a10" /><Relationship Type="http://schemas.openxmlformats.org/officeDocument/2006/relationships/notesSlide" Target="/ppt/notesSlides/notesSlide9.xml" Id="R9f19790ad9c1496d"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cbdcdf347d5541a7" /><Relationship Type="http://schemas.openxmlformats.org/officeDocument/2006/relationships/notesSlide" Target="/ppt/notesSlides/notesSlide10.xml" Id="R062cd8337308494d"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ce1eac2f3b8046a1" /><Relationship Type="http://schemas.openxmlformats.org/officeDocument/2006/relationships/notesSlide" Target="/ppt/notesSlides/notesSlide11.xml" Id="Rb19c185dcccf491b"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cacee83e4bcd459a" /><Relationship Type="http://schemas.openxmlformats.org/officeDocument/2006/relationships/notesSlide" Target="/ppt/notesSlides/notesSlide12.xml" Id="Ra413d70a9ca94d1c"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5ad8333bd696452e" /><Relationship Type="http://schemas.openxmlformats.org/officeDocument/2006/relationships/notesSlide" Target="/ppt/notesSlides/notesSlide13.xml" Id="Re7322e08ca264d1b"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4fa3f441914b4ee3" /><Relationship Type="http://schemas.openxmlformats.org/officeDocument/2006/relationships/notesSlide" Target="/ppt/notesSlides/notesSlide14.xml" Id="R05be2d88bf554709"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ce37386af14a47bd" /><Relationship Type="http://schemas.openxmlformats.org/officeDocument/2006/relationships/notesSlide" Target="/ppt/notesSlides/notesSlide15.xml" Id="Re064e795f2b4468a"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527786cb2fe34dde" /><Relationship Type="http://schemas.openxmlformats.org/officeDocument/2006/relationships/notesSlide" Target="/ppt/notesSlides/notesSlide16.xml" Id="R94ad796bc11b49bc"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961f359259154235" /><Relationship Type="http://schemas.openxmlformats.org/officeDocument/2006/relationships/notesSlide" Target="/ppt/notesSlides/notesSlide17.xml" Id="Rfa088dbb3c5c43b3"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ef6abd9690c24c1b" /><Relationship Type="http://schemas.openxmlformats.org/officeDocument/2006/relationships/notesSlide" Target="/ppt/notesSlides/notesSlide18.xml" Id="Rb98be78d236841a3"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ef7f736b20554c90" /><Relationship Type="http://schemas.openxmlformats.org/officeDocument/2006/relationships/notesSlide" Target="/ppt/notesSlides/notesSlide19.xml" Id="R147f7d7f496147c9"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52167f61658348d2" /><Relationship Type="http://schemas.openxmlformats.org/officeDocument/2006/relationships/notesSlide" Target="/ppt/notesSlides/notesSlide20.xml" Id="R41afacac1e494717"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2399e51cb10a43a8" /><Relationship Type="http://schemas.openxmlformats.org/officeDocument/2006/relationships/notesSlide" Target="/ppt/notesSlides/notesSlide21.xml" Id="R5bacaecaba2249ef"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5770533354d14fe5" /><Relationship Type="http://schemas.openxmlformats.org/officeDocument/2006/relationships/notesSlide" Target="/ppt/notesSlides/notesSlide22.xml" Id="Rd88637baf3d5462b"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f1fd34cb799d454c" /><Relationship Type="http://schemas.openxmlformats.org/officeDocument/2006/relationships/notesSlide" Target="/ppt/notesSlides/notesSlide23.xml" Id="R0ec99cf9d56d4659"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11622eee530844e1" /><Relationship Type="http://schemas.openxmlformats.org/officeDocument/2006/relationships/notesSlide" Target="/ppt/notesSlides/notesSlide24.xml" Id="R419e47f778544e6c"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7d5e82cf0ac44223" /><Relationship Type="http://schemas.openxmlformats.org/officeDocument/2006/relationships/notesSlide" Target="/ppt/notesSlides/notesSlide25.xml" Id="Rc9588eeffe8f4da8"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d8bf6663f2f6468a" /><Relationship Type="http://schemas.openxmlformats.org/officeDocument/2006/relationships/notesSlide" Target="/ppt/notesSlides/notesSlide26.xml" Id="R7d69b846d7954430"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9feafc86aa2c4372" /><Relationship Type="http://schemas.openxmlformats.org/officeDocument/2006/relationships/notesSlide" Target="/ppt/notesSlides/notesSlide27.xml" Id="R5a468357a625469e"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834fc2478add4621" /><Relationship Type="http://schemas.openxmlformats.org/officeDocument/2006/relationships/notesSlide" Target="/ppt/notesSlides/notesSlide28.xml" Id="R86ea3f961bbe4c5a"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15c4a76ad2b64d59" /><Relationship Type="http://schemas.openxmlformats.org/officeDocument/2006/relationships/notesSlide" Target="/ppt/notesSlides/notesSlide29.xml" Id="Rd7d4d1d013dc4517"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329002b784e74e0b" /><Relationship Type="http://schemas.openxmlformats.org/officeDocument/2006/relationships/notesSlide" Target="/ppt/notesSlides/notesSlide30.xml" Id="R759e7bd463a14934"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希伯來書第12章</a:t>
            </a:r>
          </a:p>
          <a:p xmlns:a="http://schemas.openxmlformats.org/drawingml/2006/main">
            <a:pPr algn="ctr">
              <a:buNone/>
            </a:pPr>
            <a:r>
              <a:rPr sz="2000">
                <a:solidFill>
                  <a:srgbClr val="FFFFFF"/>
                </a:solidFill>
                <a:latin typeface="Georgia"/>
                <a:ea typeface="Georgia"/>
                <a:cs typeface="Georgia"/>
              </a:rPr>
              <a:t>Hebrews 12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12:1  |  Hebrews 12:1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我們既有這許多的見證人，如同雲彩圍着我們，就當放下各樣的重擔，脫去容易纏累我們的罪，存心忍耐，奔那擺在我們前頭的路程，</a:t>
            </a:r>
          </a:p>
          <a:p xmlns:a="http://schemas.openxmlformats.org/drawingml/2006/main">
            <a:pPr algn="ctr">
              <a:buNone/>
            </a:pPr>
            <a:r>
              <a:rPr sz="2100">
                <a:solidFill>
                  <a:srgbClr val="FFFFFF"/>
                </a:solidFill>
                <a:latin typeface="Georgia"/>
                <a:ea typeface="Georgia"/>
                <a:cs typeface="Georgia"/>
              </a:rPr>
              <a:t>Wherefore seeing we also are compassed about with so great a cloud of witnesses, let us lay aside every weight, and the sin which doth so easily beset us, and let us run with patience the race that is set before us,</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12:2  |  Hebrews 12:2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仰望為我們信心創始成終的耶穌。他因那擺在前面的喜樂，就輕看羞辱，忍受了十字架[的苦難]，便坐在神寶座的右邊。</a:t>
            </a:r>
          </a:p>
          <a:p xmlns:a="http://schemas.openxmlformats.org/drawingml/2006/main">
            <a:pPr algn="ctr">
              <a:buNone/>
            </a:pPr>
            <a:r>
              <a:rPr sz="2100">
                <a:solidFill>
                  <a:srgbClr val="FFFFFF"/>
                </a:solidFill>
                <a:latin typeface="Georgia"/>
                <a:ea typeface="Georgia"/>
                <a:cs typeface="Georgia"/>
              </a:rPr>
              <a:t>Looking unto Jesus the author and finisher of our faith; who for the joy that was set before him endured the cross, despising the shame, and is set down at the right hand of the throne of God.</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12:3  |  Hebrews 12:3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那忍受罪人這樣頂撞的，你們要思想，免得疲倦灰心。</a:t>
            </a:r>
          </a:p>
          <a:p xmlns:a="http://schemas.openxmlformats.org/drawingml/2006/main">
            <a:pPr algn="ctr">
              <a:buNone/>
            </a:pPr>
            <a:r>
              <a:rPr sz="2400">
                <a:solidFill>
                  <a:srgbClr val="FFFFFF"/>
                </a:solidFill>
                <a:latin typeface="Georgia"/>
                <a:ea typeface="Georgia"/>
                <a:cs typeface="Georgia"/>
              </a:rPr>
              <a:t>For consider him that endured such contradiction of sinners against himself, lest ye be wearied and faint in your minds.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12:4  |  Hebrews 12:4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你們與罪惡相爭，還沒有抵擋到流血的地步。</a:t>
            </a:r>
          </a:p>
          <a:p xmlns:a="http://schemas.openxmlformats.org/drawingml/2006/main">
            <a:pPr algn="ctr">
              <a:buNone/>
            </a:pPr>
            <a:r>
              <a:rPr sz="2800">
                <a:solidFill>
                  <a:srgbClr val="FFFFFF"/>
                </a:solidFill>
                <a:latin typeface="Georgia"/>
                <a:ea typeface="Georgia"/>
                <a:cs typeface="Georgia"/>
              </a:rPr>
              <a:t>Ye have not yet resisted unto blood, striving against sin.</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12:5  |  Hebrews 12:5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你們又忘了那勸你們如同勸兒子的話，說： 我兒，你不可輕看主的管教， 被他責備的時候也不可灰心；</a:t>
            </a:r>
          </a:p>
          <a:p xmlns:a="http://schemas.openxmlformats.org/drawingml/2006/main">
            <a:pPr algn="ctr">
              <a:buNone/>
            </a:pPr>
            <a:r>
              <a:rPr sz="2100">
                <a:solidFill>
                  <a:srgbClr val="FFFFFF"/>
                </a:solidFill>
                <a:latin typeface="Georgia"/>
                <a:ea typeface="Georgia"/>
                <a:cs typeface="Georgia"/>
              </a:rPr>
              <a:t>And ye have forgotten the exhortation which speaketh unto you as unto children, My son, despise not thou the chastening of the Lord, nor faint when thou art rebuked of him:</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12:6  |  Hebrews 12:6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因為主所愛的，他必管教， 又鞭打凡所收納的兒子。</a:t>
            </a:r>
          </a:p>
          <a:p xmlns:a="http://schemas.openxmlformats.org/drawingml/2006/main">
            <a:pPr algn="ctr">
              <a:buNone/>
            </a:pPr>
            <a:r>
              <a:rPr sz="2400">
                <a:solidFill>
                  <a:srgbClr val="FFFFFF"/>
                </a:solidFill>
                <a:latin typeface="Georgia"/>
                <a:ea typeface="Georgia"/>
                <a:cs typeface="Georgia"/>
              </a:rPr>
              <a:t>For whom the Lord loveth he chasteneth, and scourgeth every son whom he receiveth.</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12:7  |  Hebrews 12:7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你們所忍受的，是神管教你們，待你們如同待兒子。焉有兒子不被父親管教的呢？</a:t>
            </a:r>
          </a:p>
          <a:p xmlns:a="http://schemas.openxmlformats.org/drawingml/2006/main">
            <a:pPr algn="ctr">
              <a:buNone/>
            </a:pPr>
            <a:r>
              <a:rPr sz="2400">
                <a:solidFill>
                  <a:srgbClr val="FFFFFF"/>
                </a:solidFill>
                <a:latin typeface="Georgia"/>
                <a:ea typeface="Georgia"/>
                <a:cs typeface="Georgia"/>
              </a:rPr>
              <a:t>If ye endure chastening, God dealeth with you as with sons; for what son is he whom the father chasteneth not?</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12:8  |  Hebrews 12:8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管教原是眾子所共受的。你們若不受管教，就是私子，不是兒子了。</a:t>
            </a:r>
          </a:p>
          <a:p xmlns:a="http://schemas.openxmlformats.org/drawingml/2006/main">
            <a:pPr algn="ctr">
              <a:buNone/>
            </a:pPr>
            <a:r>
              <a:rPr sz="2400">
                <a:solidFill>
                  <a:srgbClr val="FFFFFF"/>
                </a:solidFill>
                <a:latin typeface="Georgia"/>
                <a:ea typeface="Georgia"/>
                <a:cs typeface="Georgia"/>
              </a:rPr>
              <a:t>But if ye be without chastisement, whereof all are partakers, then are ye bastards, and not sons.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12:9  |  Hebrews 12:9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再者，我們曾有生身的父管教我們，我們尚且敬重他，何況萬靈的父，我們豈不更當順服他得生嗎？</a:t>
            </a:r>
          </a:p>
          <a:p xmlns:a="http://schemas.openxmlformats.org/drawingml/2006/main">
            <a:pPr algn="ctr">
              <a:buNone/>
            </a:pPr>
            <a:r>
              <a:rPr sz="2100">
                <a:solidFill>
                  <a:srgbClr val="FFFFFF"/>
                </a:solidFill>
                <a:latin typeface="Georgia"/>
                <a:ea typeface="Georgia"/>
                <a:cs typeface="Georgia"/>
              </a:rPr>
              <a:t>Furthermore we have had fathers of our flesh which corrected us, and we gave them reverence: shall we not much rather be in subjection unto the Father of spirits, and live?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12:10  |  Hebrews 12:10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生身的父都是暫隨己意管教我們；惟有萬靈的父管教我們，是要我們得益處，使我們在他的聖潔上有分。</a:t>
            </a:r>
          </a:p>
          <a:p xmlns:a="http://schemas.openxmlformats.org/drawingml/2006/main">
            <a:pPr algn="ctr">
              <a:buNone/>
            </a:pPr>
            <a:r>
              <a:rPr sz="2400">
                <a:solidFill>
                  <a:srgbClr val="FFFFFF"/>
                </a:solidFill>
                <a:latin typeface="Georgia"/>
                <a:ea typeface="Georgia"/>
                <a:cs typeface="Georgia"/>
              </a:rPr>
              <a:t>For they verily for a few days chastened us after their own pleasure; but he for our profit, that we might be partakers of his holiness.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12:11  |  Hebrews 12:11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凡管教的事，當時不覺得快樂，反覺得愁苦；後來卻為那經練過的人結出平安的果子，就是義。</a:t>
            </a:r>
          </a:p>
          <a:p xmlns:a="http://schemas.openxmlformats.org/drawingml/2006/main">
            <a:pPr algn="ctr">
              <a:buNone/>
            </a:pPr>
            <a:r>
              <a:rPr sz="2100">
                <a:solidFill>
                  <a:srgbClr val="FFFFFF"/>
                </a:solidFill>
                <a:latin typeface="Georgia"/>
                <a:ea typeface="Georgia"/>
                <a:cs typeface="Georgia"/>
              </a:rPr>
              <a:t>Now no chastening for the present seemeth to be joyous, but grievous: nevertheless afterward it yieldeth the peaceable fruit of righteousness unto them which are exercised thereby.</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12:12  |  Hebrews 12:12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所以，你們要把下垂的手、發酸的腿挺起來；</a:t>
            </a:r>
          </a:p>
          <a:p xmlns:a="http://schemas.openxmlformats.org/drawingml/2006/main">
            <a:pPr algn="ctr">
              <a:buNone/>
            </a:pPr>
            <a:r>
              <a:rPr sz="2800">
                <a:solidFill>
                  <a:srgbClr val="FFFFFF"/>
                </a:solidFill>
                <a:latin typeface="Georgia"/>
                <a:ea typeface="Georgia"/>
                <a:cs typeface="Georgia"/>
              </a:rPr>
              <a:t>Wherefore lift up the hands which hang down, and the feeble knees;</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12:13  |  Hebrews 12:13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也要為自己的腳，把道路修直了，使瘸子不致歪腳，反得痊癒。</a:t>
            </a:r>
          </a:p>
          <a:p xmlns:a="http://schemas.openxmlformats.org/drawingml/2006/main">
            <a:pPr algn="ctr">
              <a:buNone/>
            </a:pPr>
            <a:r>
              <a:rPr sz="2400">
                <a:solidFill>
                  <a:srgbClr val="FFFFFF"/>
                </a:solidFill>
                <a:latin typeface="Georgia"/>
                <a:ea typeface="Georgia"/>
                <a:cs typeface="Georgia"/>
              </a:rPr>
              <a:t>And make straight paths for your feet, lest that which is lame be turned out of the way; but let it rather be healed.</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12:14  |  Hebrews 12:14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你們要追求與眾人和睦，並要追求聖潔；非聖潔沒有人能見主。</a:t>
            </a:r>
          </a:p>
          <a:p xmlns:a="http://schemas.openxmlformats.org/drawingml/2006/main">
            <a:pPr algn="ctr">
              <a:buNone/>
            </a:pPr>
            <a:r>
              <a:rPr sz="2400">
                <a:solidFill>
                  <a:srgbClr val="FFFFFF"/>
                </a:solidFill>
                <a:latin typeface="Georgia"/>
                <a:ea typeface="Georgia"/>
                <a:cs typeface="Georgia"/>
              </a:rPr>
              <a:t>Follow peace with all men, and holiness, without which no man shall see the Lord:</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12:15  |  Hebrews 12:15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又要謹慎，恐怕有人失了神的恩；恐怕有毒根生出來擾亂你們，因此叫眾人沾染污穢；</a:t>
            </a:r>
          </a:p>
          <a:p xmlns:a="http://schemas.openxmlformats.org/drawingml/2006/main">
            <a:pPr algn="ctr">
              <a:buNone/>
            </a:pPr>
            <a:r>
              <a:rPr sz="2400">
                <a:solidFill>
                  <a:srgbClr val="FFFFFF"/>
                </a:solidFill>
                <a:latin typeface="Georgia"/>
                <a:ea typeface="Georgia"/>
                <a:cs typeface="Georgia"/>
              </a:rPr>
              <a:t>Looking diligently lest any man fail of the grace of God; lest any root of bitterness springing up trouble you, and thereby many be defiled;</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12:16  |  Hebrews 12:16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恐怕有淫亂的，有貪戀世俗如以掃的，他因一點食物把自己長子的名分賣了。</a:t>
            </a:r>
          </a:p>
          <a:p xmlns:a="http://schemas.openxmlformats.org/drawingml/2006/main">
            <a:pPr algn="ctr">
              <a:buNone/>
            </a:pPr>
            <a:r>
              <a:rPr sz="2400">
                <a:solidFill>
                  <a:srgbClr val="FFFFFF"/>
                </a:solidFill>
                <a:latin typeface="Georgia"/>
                <a:ea typeface="Georgia"/>
                <a:cs typeface="Georgia"/>
              </a:rPr>
              <a:t>Lest there be any fornicator, or profane person, as Esau, who for one morsel of meat sold his birthright.</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12:17  |  Hebrews 12:17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後來想要承受父所祝的福，竟被棄絕，雖然號哭切求，卻得不着門路使他[父親]的心意回轉。這是你們知道的。</a:t>
            </a:r>
          </a:p>
          <a:p xmlns:a="http://schemas.openxmlformats.org/drawingml/2006/main">
            <a:pPr algn="ctr">
              <a:buNone/>
            </a:pPr>
            <a:r>
              <a:rPr sz="2100">
                <a:solidFill>
                  <a:srgbClr val="FFFFFF"/>
                </a:solidFill>
                <a:latin typeface="Georgia"/>
                <a:ea typeface="Georgia"/>
                <a:cs typeface="Georgia"/>
              </a:rPr>
              <a:t>For ye know how that afterward, when he would have inherited the blessing, he was rejected: for he found no place of repentance, though he sought it carefully with tears.</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12:18  |  Hebrews 12:18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你們原不是來到那能摸的山；此山有火焰、密雲、黑暗、暴風、</a:t>
            </a:r>
          </a:p>
          <a:p xmlns:a="http://schemas.openxmlformats.org/drawingml/2006/main">
            <a:pPr algn="ctr">
              <a:buNone/>
            </a:pPr>
            <a:r>
              <a:rPr sz="2400">
                <a:solidFill>
                  <a:srgbClr val="FFFFFF"/>
                </a:solidFill>
                <a:latin typeface="Georgia"/>
                <a:ea typeface="Georgia"/>
                <a:cs typeface="Georgia"/>
              </a:rPr>
              <a:t>For ye are not come unto the mount that might be touched, and that burned with fire, nor unto blackness, and darkness, and tempest,</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12:19  |  Hebrews 12:19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角聲與說話的聲音。那些聽見這聲音的，都求不要再向他們說話；</a:t>
            </a:r>
          </a:p>
          <a:p xmlns:a="http://schemas.openxmlformats.org/drawingml/2006/main">
            <a:pPr algn="ctr">
              <a:buNone/>
            </a:pPr>
            <a:r>
              <a:rPr sz="2400">
                <a:solidFill>
                  <a:srgbClr val="FFFFFF"/>
                </a:solidFill>
                <a:latin typeface="Georgia"/>
                <a:ea typeface="Georgia"/>
                <a:cs typeface="Georgia"/>
              </a:rPr>
              <a:t>And the sound of a trumpet, and the voice of words; which voice they that heard intreated that the word should not be spoken to them any more:</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12:20  |  Hebrews 12:20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因為他們當不起所命他們的話，說：「靠近這山的，即便是走獸，也要用石頭打死。」</a:t>
            </a:r>
          </a:p>
          <a:p xmlns:a="http://schemas.openxmlformats.org/drawingml/2006/main">
            <a:pPr algn="ctr">
              <a:buNone/>
            </a:pPr>
            <a:r>
              <a:rPr sz="2100">
                <a:solidFill>
                  <a:srgbClr val="FFFFFF"/>
                </a:solidFill>
                <a:latin typeface="Georgia"/>
                <a:ea typeface="Georgia"/>
                <a:cs typeface="Georgia"/>
              </a:rPr>
              <a:t>(For they could not endure that which was commanded, And if so much as a beast touch the mountain, it shall be stoned, or thrust through with a dart:</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12:21  |  Hebrews 12:21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所見的極其可怕，甚至摩西說：「我甚是恐懼戰兢。」</a:t>
            </a:r>
          </a:p>
          <a:p xmlns:a="http://schemas.openxmlformats.org/drawingml/2006/main">
            <a:pPr algn="ctr">
              <a:buNone/>
            </a:pPr>
            <a:r>
              <a:rPr sz="2800">
                <a:solidFill>
                  <a:srgbClr val="FFFFFF"/>
                </a:solidFill>
                <a:latin typeface="Georgia"/>
                <a:ea typeface="Georgia"/>
                <a:cs typeface="Georgia"/>
              </a:rPr>
              <a:t>And so terrible was the sight, that Moses said, I exceedingly fear and quake:)</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12:22  |  Hebrews 12:22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你們乃是來到錫安山，永生神的城邑，就是天上的耶路撒冷。那裏有千萬的天使，</a:t>
            </a:r>
          </a:p>
          <a:p xmlns:a="http://schemas.openxmlformats.org/drawingml/2006/main">
            <a:pPr algn="ctr">
              <a:buNone/>
            </a:pPr>
            <a:r>
              <a:rPr sz="2400">
                <a:solidFill>
                  <a:srgbClr val="FFFFFF"/>
                </a:solidFill>
                <a:latin typeface="Georgia"/>
                <a:ea typeface="Georgia"/>
                <a:cs typeface="Georgia"/>
              </a:rPr>
              <a:t>But ye are come unto mount Sion, and unto the city of the living God, the heavenly Jerusalem, and to an innumerable company of angels,</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12:23  |  Hebrews 12:23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有名錄在天上諸長子之會所共聚的總會，有審判眾人的神和被成全之義人的靈魂，</a:t>
            </a:r>
          </a:p>
          <a:p xmlns:a="http://schemas.openxmlformats.org/drawingml/2006/main">
            <a:pPr algn="ctr">
              <a:buNone/>
            </a:pPr>
            <a:r>
              <a:rPr sz="2100">
                <a:solidFill>
                  <a:srgbClr val="FFFFFF"/>
                </a:solidFill>
                <a:latin typeface="Georgia"/>
                <a:ea typeface="Georgia"/>
                <a:cs typeface="Georgia"/>
              </a:rPr>
              <a:t>To the general assembly and church of the firstborn, which are written in heaven, and to God the Judge of all, and to the spirits of just men made perfect,</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12:24  |  Hebrews 12:24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並新約的中保耶穌，以及所灑的血；這血所說的比亞伯的血所說的更美。</a:t>
            </a:r>
          </a:p>
          <a:p xmlns:a="http://schemas.openxmlformats.org/drawingml/2006/main">
            <a:pPr algn="ctr">
              <a:buNone/>
            </a:pPr>
            <a:r>
              <a:rPr sz="2400">
                <a:solidFill>
                  <a:srgbClr val="FFFFFF"/>
                </a:solidFill>
                <a:latin typeface="Georgia"/>
                <a:ea typeface="Georgia"/>
                <a:cs typeface="Georgia"/>
              </a:rPr>
              <a:t>And to Jesus the mediator of the new covenant, and to the blood of sprinkling, that speaketh better things than that of Abel.</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12:25  |  Hebrews 12:25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你們總要謹慎，不可棄絕那向你們說話的。因為，那些棄絕在地上警戒他們的尚且不能逃罪，何況我們違背那從天上警戒我們的呢？</a:t>
            </a:r>
          </a:p>
          <a:p xmlns:a="http://schemas.openxmlformats.org/drawingml/2006/main">
            <a:pPr algn="ctr">
              <a:buNone/>
            </a:pPr>
            <a:r>
              <a:rPr sz="2100">
                <a:solidFill>
                  <a:srgbClr val="FFFFFF"/>
                </a:solidFill>
                <a:latin typeface="Georgia"/>
                <a:ea typeface="Georgia"/>
                <a:cs typeface="Georgia"/>
              </a:rPr>
              <a:t>See that ye refuse not him that speaketh. For if they escaped not who refused him that spake on earth, much more shall not we escape, if we turn away from him that speaketh from heaven:</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12:26  |  Hebrews 12:26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當時他的聲音震動了地，但如今他應許說：「再一次我不單要震動地，還要震動天。」</a:t>
            </a:r>
          </a:p>
          <a:p xmlns:a="http://schemas.openxmlformats.org/drawingml/2006/main">
            <a:pPr algn="ctr">
              <a:buNone/>
            </a:pPr>
            <a:r>
              <a:rPr sz="2400">
                <a:solidFill>
                  <a:srgbClr val="FFFFFF"/>
                </a:solidFill>
                <a:latin typeface="Georgia"/>
                <a:ea typeface="Georgia"/>
                <a:cs typeface="Georgia"/>
              </a:rPr>
              <a:t>Whose voice then shook the earth: but now he hath promised, saying, Yet once more I shake not the earth only, but also heaven.</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12:27  |  Hebrews 12:27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這再一次的話，是指明被震動的，就是受造之物都要挪去，使那不被震動的常存。</a:t>
            </a:r>
          </a:p>
          <a:p xmlns:a="http://schemas.openxmlformats.org/drawingml/2006/main">
            <a:pPr algn="ctr">
              <a:buNone/>
            </a:pPr>
            <a:r>
              <a:rPr sz="2100">
                <a:solidFill>
                  <a:srgbClr val="FFFFFF"/>
                </a:solidFill>
                <a:latin typeface="Georgia"/>
                <a:ea typeface="Georgia"/>
                <a:cs typeface="Georgia"/>
              </a:rPr>
              <a:t>And this word, Yet once more, signifieth the removing of those things that are shaken, as of things that are made, that those things which cannot be shaken may remain.</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12:28  |  Hebrews 12:28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所以我們既得了不能震動的國，就當感恩，照神所喜悅的，用虔誠、敬畏的心事奉神。</a:t>
            </a:r>
          </a:p>
          <a:p xmlns:a="http://schemas.openxmlformats.org/drawingml/2006/main">
            <a:pPr algn="ctr">
              <a:buNone/>
            </a:pPr>
            <a:r>
              <a:rPr sz="2400">
                <a:solidFill>
                  <a:srgbClr val="FFFFFF"/>
                </a:solidFill>
                <a:latin typeface="Georgia"/>
                <a:ea typeface="Georgia"/>
                <a:cs typeface="Georgia"/>
              </a:rPr>
              <a:t>Wherefore we receiving a kingdom which cannot be moved, let us have grace, whereby we may serve God acceptably with reverence and godly fear:</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12:29  |  Hebrews 12:29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因為我們的神乃是烈火。</a:t>
            </a:r>
          </a:p>
          <a:p xmlns:a="http://schemas.openxmlformats.org/drawingml/2006/main">
            <a:pPr algn="ctr">
              <a:buNone/>
            </a:pPr>
            <a:r>
              <a:rPr sz="2800">
                <a:solidFill>
                  <a:srgbClr val="FFFFFF"/>
                </a:solidFill>
                <a:latin typeface="Georgia"/>
                <a:ea typeface="Georgia"/>
                <a:cs typeface="Georgia"/>
              </a:rPr>
              <a:t>For our God is a consuming fire.</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2026-08-30T06:52:46.1380000Z</dcterms:created>
  <dcterms:modified xsi:type="dcterms:W3CDTF">2026-08-30T06:52:46.1380000Z</dcterms:modified>
</coreProperties>
</file>