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f5d23497d4a4256" /><Relationship Type="http://schemas.openxmlformats.org/officeDocument/2006/relationships/extended-properties" Target="/docProps/app.xml" Id="R92a3ac59f3b34250" /><Relationship Type="http://schemas.openxmlformats.org/officeDocument/2006/relationships/officeDocument" Target="/ppt/presentation.xml" Id="Rf35d77aecfba4d4b" /></Relationships>
</file>

<file path=ppt/presentation.xml><?xml version="1.0" encoding="utf-8"?>
<p:presentation xmlns:p="http://schemas.openxmlformats.org/presentationml/2006/main">
  <p:sldMasterIdLst>
    <p:sldMasterId xmlns:r="http://schemas.openxmlformats.org/officeDocument/2006/relationships" id="2147483648" r:id="R503e02776bdb47fb"/>
  </p:sldMasterIdLst>
  <p:notesMasterIdLst>
    <p:notesMasterId xmlns:r="http://schemas.openxmlformats.org/officeDocument/2006/relationships" r:id="R158f2c42fa234086"/>
  </p:notesMasterIdLst>
  <p:sldIdLst>
    <p:sldId xmlns:r="http://schemas.openxmlformats.org/officeDocument/2006/relationships" id="256" r:id="R1aee7bc6c5e2404f"/>
    <p:sldId xmlns:r="http://schemas.openxmlformats.org/officeDocument/2006/relationships" id="257" r:id="Rb9f5cd36ad1c4001"/>
    <p:sldId xmlns:r="http://schemas.openxmlformats.org/officeDocument/2006/relationships" id="258" r:id="R04aea83ff6a942bf"/>
    <p:sldId xmlns:r="http://schemas.openxmlformats.org/officeDocument/2006/relationships" id="259" r:id="R3c5b5b152c254d69"/>
    <p:sldId xmlns:r="http://schemas.openxmlformats.org/officeDocument/2006/relationships" id="260" r:id="Reb4cf490e9d04721"/>
    <p:sldId xmlns:r="http://schemas.openxmlformats.org/officeDocument/2006/relationships" id="261" r:id="Re370b182fe9d47f4"/>
    <p:sldId xmlns:r="http://schemas.openxmlformats.org/officeDocument/2006/relationships" id="262" r:id="Rc638e03ec76e4aca"/>
    <p:sldId xmlns:r="http://schemas.openxmlformats.org/officeDocument/2006/relationships" id="263" r:id="Rf9b406f4e8014092"/>
    <p:sldId xmlns:r="http://schemas.openxmlformats.org/officeDocument/2006/relationships" id="264" r:id="Rf11b071f46734c98"/>
    <p:sldId xmlns:r="http://schemas.openxmlformats.org/officeDocument/2006/relationships" id="265" r:id="Rb42f6a70c78c47c2"/>
    <p:sldId xmlns:r="http://schemas.openxmlformats.org/officeDocument/2006/relationships" id="266" r:id="Ra51292b71a7c4ea7"/>
    <p:sldId xmlns:r="http://schemas.openxmlformats.org/officeDocument/2006/relationships" id="267" r:id="Rce04caad7b1e44e6"/>
    <p:sldId xmlns:r="http://schemas.openxmlformats.org/officeDocument/2006/relationships" id="268" r:id="R97a399a86b9b4e37"/>
    <p:sldId xmlns:r="http://schemas.openxmlformats.org/officeDocument/2006/relationships" id="269" r:id="R7bd2af9190ca46dc"/>
    <p:sldId xmlns:r="http://schemas.openxmlformats.org/officeDocument/2006/relationships" id="270" r:id="R68e74a1c4ef3433b"/>
    <p:sldId xmlns:r="http://schemas.openxmlformats.org/officeDocument/2006/relationships" id="271" r:id="R60e17ec065c84bb6"/>
    <p:sldId xmlns:r="http://schemas.openxmlformats.org/officeDocument/2006/relationships" id="272" r:id="Rbf58451a36a54b2b"/>
    <p:sldId xmlns:r="http://schemas.openxmlformats.org/officeDocument/2006/relationships" id="273" r:id="R4c431e70e88a4946"/>
    <p:sldId xmlns:r="http://schemas.openxmlformats.org/officeDocument/2006/relationships" id="274" r:id="R119ce1599f92497c"/>
    <p:sldId xmlns:r="http://schemas.openxmlformats.org/officeDocument/2006/relationships" id="275" r:id="R4efc0a15e16f4378"/>
    <p:sldId xmlns:r="http://schemas.openxmlformats.org/officeDocument/2006/relationships" id="276" r:id="Ra5e1ecdd0da34b91"/>
    <p:sldId xmlns:r="http://schemas.openxmlformats.org/officeDocument/2006/relationships" id="277" r:id="R9512f202b8d3468f"/>
    <p:sldId xmlns:r="http://schemas.openxmlformats.org/officeDocument/2006/relationships" id="278" r:id="R4f725ca74fd745d6"/>
    <p:sldId xmlns:r="http://schemas.openxmlformats.org/officeDocument/2006/relationships" id="279" r:id="R68c71d61552d48b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9671f3001d64c92" /><Relationship Type="http://schemas.openxmlformats.org/officeDocument/2006/relationships/slideMaster" Target="/ppt/slideMasters/slideMaster1.xml" Id="R503e02776bdb47fb" /><Relationship Type="http://schemas.openxmlformats.org/officeDocument/2006/relationships/notesMaster" Target="/ppt/notesMasters/notesMaster1.xml" Id="R158f2c42fa234086" /><Relationship Type="http://schemas.openxmlformats.org/officeDocument/2006/relationships/presProps" Target="/ppt/presProps.xml" Id="R6a3f00ac664d4589" /><Relationship Type="http://schemas.openxmlformats.org/officeDocument/2006/relationships/tableStyles" Target="/ppt/tableStyles.xml" Id="R479f1ec8085b4bed" /><Relationship Type="http://schemas.openxmlformats.org/officeDocument/2006/relationships/slide" Target="/ppt/slides/slide1.xml" Id="R1aee7bc6c5e2404f" /><Relationship Type="http://schemas.openxmlformats.org/officeDocument/2006/relationships/slide" Target="/ppt/slides/slide2.xml" Id="Rb9f5cd36ad1c4001" /><Relationship Type="http://schemas.openxmlformats.org/officeDocument/2006/relationships/slide" Target="/ppt/slides/slide3.xml" Id="R04aea83ff6a942bf" /><Relationship Type="http://schemas.openxmlformats.org/officeDocument/2006/relationships/slide" Target="/ppt/slides/slide4.xml" Id="R3c5b5b152c254d69" /><Relationship Type="http://schemas.openxmlformats.org/officeDocument/2006/relationships/slide" Target="/ppt/slides/slide5.xml" Id="Reb4cf490e9d04721" /><Relationship Type="http://schemas.openxmlformats.org/officeDocument/2006/relationships/slide" Target="/ppt/slides/slide6.xml" Id="Re370b182fe9d47f4" /><Relationship Type="http://schemas.openxmlformats.org/officeDocument/2006/relationships/slide" Target="/ppt/slides/slide7.xml" Id="Rc638e03ec76e4aca" /><Relationship Type="http://schemas.openxmlformats.org/officeDocument/2006/relationships/slide" Target="/ppt/slides/slide8.xml" Id="Rf9b406f4e8014092" /><Relationship Type="http://schemas.openxmlformats.org/officeDocument/2006/relationships/slide" Target="/ppt/slides/slide9.xml" Id="Rf11b071f46734c98" /><Relationship Type="http://schemas.openxmlformats.org/officeDocument/2006/relationships/slide" Target="/ppt/slides/slide10.xml" Id="Rb42f6a70c78c47c2" /><Relationship Type="http://schemas.openxmlformats.org/officeDocument/2006/relationships/slide" Target="/ppt/slides/slide11.xml" Id="Ra51292b71a7c4ea7" /><Relationship Type="http://schemas.openxmlformats.org/officeDocument/2006/relationships/slide" Target="/ppt/slides/slide12.xml" Id="Rce04caad7b1e44e6" /><Relationship Type="http://schemas.openxmlformats.org/officeDocument/2006/relationships/slide" Target="/ppt/slides/slide13.xml" Id="R97a399a86b9b4e37" /><Relationship Type="http://schemas.openxmlformats.org/officeDocument/2006/relationships/slide" Target="/ppt/slides/slide14.xml" Id="R7bd2af9190ca46dc" /><Relationship Type="http://schemas.openxmlformats.org/officeDocument/2006/relationships/slide" Target="/ppt/slides/slide15.xml" Id="R68e74a1c4ef3433b" /><Relationship Type="http://schemas.openxmlformats.org/officeDocument/2006/relationships/slide" Target="/ppt/slides/slide16.xml" Id="R60e17ec065c84bb6" /><Relationship Type="http://schemas.openxmlformats.org/officeDocument/2006/relationships/slide" Target="/ppt/slides/slide17.xml" Id="Rbf58451a36a54b2b" /><Relationship Type="http://schemas.openxmlformats.org/officeDocument/2006/relationships/slide" Target="/ppt/slides/slide18.xml" Id="R4c431e70e88a4946" /><Relationship Type="http://schemas.openxmlformats.org/officeDocument/2006/relationships/slide" Target="/ppt/slides/slide19.xml" Id="R119ce1599f92497c" /><Relationship Type="http://schemas.openxmlformats.org/officeDocument/2006/relationships/slide" Target="/ppt/slides/slide20.xml" Id="R4efc0a15e16f4378" /><Relationship Type="http://schemas.openxmlformats.org/officeDocument/2006/relationships/slide" Target="/ppt/slides/slide21.xml" Id="Ra5e1ecdd0da34b91" /><Relationship Type="http://schemas.openxmlformats.org/officeDocument/2006/relationships/slide" Target="/ppt/slides/slide22.xml" Id="R9512f202b8d3468f" /><Relationship Type="http://schemas.openxmlformats.org/officeDocument/2006/relationships/slide" Target="/ppt/slides/slide23.xml" Id="R4f725ca74fd745d6" /><Relationship Type="http://schemas.openxmlformats.org/officeDocument/2006/relationships/slide" Target="/ppt/slides/slide24.xml" Id="R68c71d61552d48b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386f2a5e26d4d9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0d6ed0073974f83" /><Relationship Type="http://schemas.openxmlformats.org/officeDocument/2006/relationships/notesMaster" Target="/ppt/notesMasters/notesMaster1.xml" Id="Rfee3bd173f37441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ecc6322d9d4ce4" /><Relationship Type="http://schemas.openxmlformats.org/officeDocument/2006/relationships/notesMaster" Target="/ppt/notesMasters/notesMaster1.xml" Id="Red4d9525acb64219" /></Relationships>
</file>

<file path=ppt/notesSlides/_rels/notesSlide3.xml.rels>&#65279;<?xml version="1.0" encoding="utf-8"?><Relationships xmlns="http://schemas.openxmlformats.org/package/2006/relationships"><Relationship Type="http://schemas.openxmlformats.org/officeDocument/2006/relationships/slide" Target="/ppt/slides/slide3.xml" Id="R83eae9dd32cd4655" /><Relationship Type="http://schemas.openxmlformats.org/officeDocument/2006/relationships/notesMaster" Target="/ppt/notesMasters/notesMaster1.xml" Id="R8dbfa26b66a248ee" /></Relationships>
</file>

<file path=ppt/notesSlides/_rels/notesSlide4.xml.rels>&#65279;<?xml version="1.0" encoding="utf-8"?><Relationships xmlns="http://schemas.openxmlformats.org/package/2006/relationships"><Relationship Type="http://schemas.openxmlformats.org/officeDocument/2006/relationships/slide" Target="/ppt/slides/slide4.xml" Id="R0c191fcd5ca94c30" /><Relationship Type="http://schemas.openxmlformats.org/officeDocument/2006/relationships/notesMaster" Target="/ppt/notesMasters/notesMaster1.xml" Id="Rcb2f06bd3d3a4aac" /></Relationships>
</file>

<file path=ppt/notesSlides/_rels/notesSlide5.xml.rels>&#65279;<?xml version="1.0" encoding="utf-8"?><Relationships xmlns="http://schemas.openxmlformats.org/package/2006/relationships"><Relationship Type="http://schemas.openxmlformats.org/officeDocument/2006/relationships/slide" Target="/ppt/slides/slide5.xml" Id="Re70cdcf3994d490e" /><Relationship Type="http://schemas.openxmlformats.org/officeDocument/2006/relationships/notesMaster" Target="/ppt/notesMasters/notesMaster1.xml" Id="R8445bd0363f64d3e" /></Relationships>
</file>

<file path=ppt/notesSlides/_rels/notesSlide6.xml.rels>&#65279;<?xml version="1.0" encoding="utf-8"?><Relationships xmlns="http://schemas.openxmlformats.org/package/2006/relationships"><Relationship Type="http://schemas.openxmlformats.org/officeDocument/2006/relationships/slide" Target="/ppt/slides/slide6.xml" Id="Rf9a24d675b2948f6" /><Relationship Type="http://schemas.openxmlformats.org/officeDocument/2006/relationships/notesMaster" Target="/ppt/notesMasters/notesMaster1.xml" Id="R887f735685e7495e" /></Relationships>
</file>

<file path=ppt/notesSlides/_rels/notesSlide7.xml.rels>&#65279;<?xml version="1.0" encoding="utf-8"?><Relationships xmlns="http://schemas.openxmlformats.org/package/2006/relationships"><Relationship Type="http://schemas.openxmlformats.org/officeDocument/2006/relationships/slide" Target="/ppt/slides/slide7.xml" Id="R3dd91ce3365b4997" /><Relationship Type="http://schemas.openxmlformats.org/officeDocument/2006/relationships/notesMaster" Target="/ppt/notesMasters/notesMaster1.xml" Id="Ra071bab719bb4d13" /></Relationships>
</file>

<file path=ppt/notesSlides/_rels/notesSlide8.xml.rels>&#65279;<?xml version="1.0" encoding="utf-8"?><Relationships xmlns="http://schemas.openxmlformats.org/package/2006/relationships"><Relationship Type="http://schemas.openxmlformats.org/officeDocument/2006/relationships/slide" Target="/ppt/slides/slide8.xml" Id="R525efc012809400b" /><Relationship Type="http://schemas.openxmlformats.org/officeDocument/2006/relationships/notesMaster" Target="/ppt/notesMasters/notesMaster1.xml" Id="R46293bfd66704810" /></Relationships>
</file>

<file path=ppt/notesSlides/_rels/notesSlide9.xml.rels>&#65279;<?xml version="1.0" encoding="utf-8"?><Relationships xmlns="http://schemas.openxmlformats.org/package/2006/relationships"><Relationship Type="http://schemas.openxmlformats.org/officeDocument/2006/relationships/slide" Target="/ppt/slides/slide9.xml" Id="Rf2533830c0ec4b62" /><Relationship Type="http://schemas.openxmlformats.org/officeDocument/2006/relationships/notesMaster" Target="/ppt/notesMasters/notesMaster1.xml" Id="R143a0bafe0104d2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50426c9ad854ae9" /><Relationship Type="http://schemas.openxmlformats.org/officeDocument/2006/relationships/notesMaster" Target="/ppt/notesMasters/notesMaster1.xml" Id="Rc60c5326cb814b5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afb7d64d51e490b" /><Relationship Type="http://schemas.openxmlformats.org/officeDocument/2006/relationships/notesMaster" Target="/ppt/notesMasters/notesMaster1.xml" Id="R099f6994d0be449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cb682411db64179" /><Relationship Type="http://schemas.openxmlformats.org/officeDocument/2006/relationships/notesMaster" Target="/ppt/notesMasters/notesMaster1.xml" Id="R83a06763f483442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5c23312251e4008" /><Relationship Type="http://schemas.openxmlformats.org/officeDocument/2006/relationships/notesMaster" Target="/ppt/notesMasters/notesMaster1.xml" Id="R6a08e38a24b0448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5676f72b43c47da" /><Relationship Type="http://schemas.openxmlformats.org/officeDocument/2006/relationships/notesMaster" Target="/ppt/notesMasters/notesMaster1.xml" Id="R60b1b5044356457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cc7829b9a844e96" /><Relationship Type="http://schemas.openxmlformats.org/officeDocument/2006/relationships/notesMaster" Target="/ppt/notesMasters/notesMaster1.xml" Id="R6d60fffda40c4d7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b5af59c9ac04b2e" /><Relationship Type="http://schemas.openxmlformats.org/officeDocument/2006/relationships/notesMaster" Target="/ppt/notesMasters/notesMaster1.xml" Id="R977174057164466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cf9ff078dfa4741" /><Relationship Type="http://schemas.openxmlformats.org/officeDocument/2006/relationships/notesMaster" Target="/ppt/notesMasters/notesMaster1.xml" Id="Rc73ce5afc7a545c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b479c09cc9a4138" /><Relationship Type="http://schemas.openxmlformats.org/officeDocument/2006/relationships/notesMaster" Target="/ppt/notesMasters/notesMaster1.xml" Id="R5201105ed037487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8b43643d51c4c2d" /><Relationship Type="http://schemas.openxmlformats.org/officeDocument/2006/relationships/notesMaster" Target="/ppt/notesMasters/notesMaster1.xml" Id="Ree9e0d0874b34c4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c849c9b1ea04c44" /><Relationship Type="http://schemas.openxmlformats.org/officeDocument/2006/relationships/notesMaster" Target="/ppt/notesMasters/notesMaster1.xml" Id="Rcb6b208ac7c94cf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a42e25338bb4ff3" /><Relationship Type="http://schemas.openxmlformats.org/officeDocument/2006/relationships/notesMaster" Target="/ppt/notesMasters/notesMaster1.xml" Id="R8a44168fbed6481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64863a74cf24953" /><Relationship Type="http://schemas.openxmlformats.org/officeDocument/2006/relationships/notesMaster" Target="/ppt/notesMasters/notesMaster1.xml" Id="Rb780a51050c2475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21c7ac51a39478b" /><Relationship Type="http://schemas.openxmlformats.org/officeDocument/2006/relationships/notesMaster" Target="/ppt/notesMasters/notesMaster1.xml" Id="Ra1a4fa4843c34ff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24cb4a0df1e47ef" /><Relationship Type="http://schemas.openxmlformats.org/officeDocument/2006/relationships/notesMaster" Target="/ppt/notesMasters/notesMaster1.xml" Id="R33212ac940f9432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b7e48fdccf9442b" /><Relationship Type="http://schemas.openxmlformats.org/officeDocument/2006/relationships/image" Target="/ppt/media/image.png" Id="Rb1c2139514ba4cc3" /><Relationship Type="http://schemas.openxmlformats.org/officeDocument/2006/relationships/image" Target="/ppt/media/image2.png" Id="R13e483a5501946cd" /><Relationship Type="http://schemas.openxmlformats.org/officeDocument/2006/relationships/image" Target="/ppt/media/image.jpeg" Id="R195c899406744cd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30c66e420d8464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1c2139514ba4cc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3e483a5501946c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95c899406744cd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c7d00a8c3c34781" /><Relationship Type="http://schemas.openxmlformats.org/officeDocument/2006/relationships/slideLayout" Target="/ppt/slideLayouts/slideLayout1.xml" Id="R4884899949304ec8" /><Relationship Type="http://schemas.openxmlformats.org/officeDocument/2006/relationships/slideLayout" Target="/ppt/slideLayouts/slideLayout2.xml" Id="Rb2595bd69b984da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884899949304ec8"/>
    <p:sldLayoutId xmlns:r="http://schemas.openxmlformats.org/officeDocument/2006/relationships" id="2147483650" r:id="Rb2595bd69b984da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92e061e6eef421d" /><Relationship Type="http://schemas.openxmlformats.org/officeDocument/2006/relationships/notesSlide" Target="/ppt/notesSlides/notesSlide1.xml" Id="R34c67a0fd9b546c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4f6edfb72684152" /><Relationship Type="http://schemas.openxmlformats.org/officeDocument/2006/relationships/notesSlide" Target="/ppt/notesSlides/notesSlide2.xml" Id="Rd564cd717fd6413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d740d3a0f2d4e30" /><Relationship Type="http://schemas.openxmlformats.org/officeDocument/2006/relationships/notesSlide" Target="/ppt/notesSlides/notesSlide3.xml" Id="R7daf249dae784d8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782b4b4d37546d1" /><Relationship Type="http://schemas.openxmlformats.org/officeDocument/2006/relationships/notesSlide" Target="/ppt/notesSlides/notesSlide4.xml" Id="R74a011adbc77439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33b5fbf572548f6" /><Relationship Type="http://schemas.openxmlformats.org/officeDocument/2006/relationships/notesSlide" Target="/ppt/notesSlides/notesSlide5.xml" Id="Rc67e856d892e4a5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a56a4072ca64173" /><Relationship Type="http://schemas.openxmlformats.org/officeDocument/2006/relationships/notesSlide" Target="/ppt/notesSlides/notesSlide6.xml" Id="R51d2f7abca714bb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b572788180c4d9f" /><Relationship Type="http://schemas.openxmlformats.org/officeDocument/2006/relationships/notesSlide" Target="/ppt/notesSlides/notesSlide7.xml" Id="Rd3935a2622e1462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1923663d1c64095" /><Relationship Type="http://schemas.openxmlformats.org/officeDocument/2006/relationships/notesSlide" Target="/ppt/notesSlides/notesSlide8.xml" Id="R8b491aa708a84f7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6a8de035e8a4b08" /><Relationship Type="http://schemas.openxmlformats.org/officeDocument/2006/relationships/notesSlide" Target="/ppt/notesSlides/notesSlide9.xml" Id="R209ef7dcea8c4c0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51082808aaf46cc" /><Relationship Type="http://schemas.openxmlformats.org/officeDocument/2006/relationships/notesSlide" Target="/ppt/notesSlides/notesSlide10.xml" Id="R4e485d0516a841a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9337ad810ca4ff9" /><Relationship Type="http://schemas.openxmlformats.org/officeDocument/2006/relationships/notesSlide" Target="/ppt/notesSlides/notesSlide11.xml" Id="R29b2b3a4389748e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42d2a930c8e488c" /><Relationship Type="http://schemas.openxmlformats.org/officeDocument/2006/relationships/notesSlide" Target="/ppt/notesSlides/notesSlide12.xml" Id="Rd0956561d3a14b6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fe3df1915784d06" /><Relationship Type="http://schemas.openxmlformats.org/officeDocument/2006/relationships/notesSlide" Target="/ppt/notesSlides/notesSlide13.xml" Id="Rf634314592694b3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010eb075a2c4eae" /><Relationship Type="http://schemas.openxmlformats.org/officeDocument/2006/relationships/notesSlide" Target="/ppt/notesSlides/notesSlide14.xml" Id="R273212baa3124b6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b563d1a961841de" /><Relationship Type="http://schemas.openxmlformats.org/officeDocument/2006/relationships/notesSlide" Target="/ppt/notesSlides/notesSlide15.xml" Id="R6d34f2b5724749e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9efdf32817d40a1" /><Relationship Type="http://schemas.openxmlformats.org/officeDocument/2006/relationships/notesSlide" Target="/ppt/notesSlides/notesSlide16.xml" Id="R8506b390307046b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7c2afde3c134f82" /><Relationship Type="http://schemas.openxmlformats.org/officeDocument/2006/relationships/notesSlide" Target="/ppt/notesSlides/notesSlide17.xml" Id="R49527e455bf5477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49c17ff1dcb4848" /><Relationship Type="http://schemas.openxmlformats.org/officeDocument/2006/relationships/notesSlide" Target="/ppt/notesSlides/notesSlide18.xml" Id="Rd2d8e72a7f8649a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305203f0e8b47db" /><Relationship Type="http://schemas.openxmlformats.org/officeDocument/2006/relationships/notesSlide" Target="/ppt/notesSlides/notesSlide19.xml" Id="Ra7e3a56af56744f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236682796ea476c" /><Relationship Type="http://schemas.openxmlformats.org/officeDocument/2006/relationships/notesSlide" Target="/ppt/notesSlides/notesSlide20.xml" Id="Rd9dd268a64e0497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c218f6ee37a4abd" /><Relationship Type="http://schemas.openxmlformats.org/officeDocument/2006/relationships/notesSlide" Target="/ppt/notesSlides/notesSlide21.xml" Id="R4a5a27f776b840e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5227f21aa904363" /><Relationship Type="http://schemas.openxmlformats.org/officeDocument/2006/relationships/notesSlide" Target="/ppt/notesSlides/notesSlide22.xml" Id="R46cc5ea681b2443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497a22e2c4f45e2" /><Relationship Type="http://schemas.openxmlformats.org/officeDocument/2006/relationships/notesSlide" Target="/ppt/notesSlides/notesSlide23.xml" Id="Rc14f194e10644bf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a7692201cb04940" /><Relationship Type="http://schemas.openxmlformats.org/officeDocument/2006/relationships/notesSlide" Target="/ppt/notesSlides/notesSlide24.xml" Id="R1ea0a3367c2848a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哈該書第2章</a:t>
            </a:r>
          </a:p>
          <a:p xmlns:a="http://schemas.openxmlformats.org/drawingml/2006/main">
            <a:pPr algn="ctr">
              <a:buNone/>
            </a:pPr>
            <a:r>
              <a:rPr sz="2000">
                <a:solidFill>
                  <a:srgbClr val="FFFFFF"/>
                </a:solidFill>
                <a:latin typeface="Georgia"/>
                <a:ea typeface="Georgia"/>
                <a:cs typeface="Georgia"/>
              </a:rPr>
              <a:t>Haggai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  |  Haggai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七[月]二十一[日]，耶和華的話臨到先知哈該說：</a:t>
            </a:r>
          </a:p>
          <a:p xmlns:a="http://schemas.openxmlformats.org/drawingml/2006/main">
            <a:pPr algn="ctr">
              <a:buNone/>
            </a:pPr>
            <a:r>
              <a:rPr sz="2400">
                <a:solidFill>
                  <a:srgbClr val="FFFFFF"/>
                </a:solidFill>
                <a:latin typeface="Georgia"/>
                <a:ea typeface="Georgia"/>
                <a:cs typeface="Georgia"/>
              </a:rPr>
              <a:t>In the seventh month, in the one and twentieth day of the month, came the word of the LORD by the prophet Haggai,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2:2  |  Haggai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「你要曉諭猶大省長撒拉鐵的兒子所羅巴伯和約撒答的兒子大祭司約書亞，並剩下的百姓，說：</a:t>
            </a:r>
          </a:p>
          <a:p xmlns:a="http://schemas.openxmlformats.org/drawingml/2006/main">
            <a:pPr algn="ctr">
              <a:buNone/>
            </a:pPr>
            <a:r>
              <a:rPr sz="2100">
                <a:solidFill>
                  <a:srgbClr val="FFFFFF"/>
                </a:solidFill>
                <a:latin typeface="Georgia"/>
                <a:ea typeface="Georgia"/>
                <a:cs typeface="Georgia"/>
              </a:rPr>
              <a:t>Speak now to Zerubbabel the son of Shealtiel, governor of Judah, and to Joshua the son of Josedech, the high priest, and to the residue of the people,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2:3  |  Haggai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你們中間存留的，有誰見過這殿從前的榮耀呢？現在你們看着如何？豈不在眼中看如無有嗎？」</a:t>
            </a:r>
          </a:p>
          <a:p xmlns:a="http://schemas.openxmlformats.org/drawingml/2006/main">
            <a:pPr algn="ctr">
              <a:buNone/>
            </a:pPr>
            <a:r>
              <a:rPr sz="2400">
                <a:solidFill>
                  <a:srgbClr val="FFFFFF"/>
                </a:solidFill>
                <a:latin typeface="Georgia"/>
                <a:ea typeface="Georgia"/>
                <a:cs typeface="Georgia"/>
              </a:rPr>
              <a:t>Who is left among you that saw this house in her first glory? and how do ye see it now? is it not in your eyes in comparison of it as nothing?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2:4  |  Haggai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耶和華說：「所羅巴伯啊，雖然如此，你當剛強！約撒答的兒子大祭司約書亞啊，你也當剛強！這地的百姓，你們都當剛強做工，因為我與你們同在。這是萬軍之耶和華說的。</a:t>
            </a:r>
          </a:p>
          <a:p xmlns:a="http://schemas.openxmlformats.org/drawingml/2006/main">
            <a:pPr algn="ctr">
              <a:buNone/>
            </a:pPr>
            <a:r>
              <a:rPr sz="2100">
                <a:solidFill>
                  <a:srgbClr val="FFFFFF"/>
                </a:solidFill>
                <a:latin typeface="Georgia"/>
                <a:ea typeface="Georgia"/>
                <a:cs typeface="Georgia"/>
              </a:rPr>
              <a:t>Yet now be strong, O Zerubbabel, saith the LORD; and be strong, O Joshua, son of Josedech, the high priest; and be strong, all ye people of the land, saith the LORD, and work: for I am with you, saith the LORD of hosts: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2:5  |  Haggai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這是[照着]你們出埃及我與你們立約的話。那時，我的靈住在你們中間，你們不要懼怕。」</a:t>
            </a:r>
          </a:p>
          <a:p xmlns:a="http://schemas.openxmlformats.org/drawingml/2006/main">
            <a:pPr algn="ctr">
              <a:buNone/>
            </a:pPr>
            <a:r>
              <a:rPr sz="2400">
                <a:solidFill>
                  <a:srgbClr val="FFFFFF"/>
                </a:solidFill>
                <a:latin typeface="Georgia"/>
                <a:ea typeface="Georgia"/>
                <a:cs typeface="Georgia"/>
              </a:rPr>
              <a:t>According to the word that I covenanted with you when ye came out of Egypt, so my spirit remaineth among you: fear ye not.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2:6  |  Haggai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萬軍之耶和華如此說：「過不多時，我必再一次震動天地、滄海，與旱地。</a:t>
            </a:r>
          </a:p>
          <a:p xmlns:a="http://schemas.openxmlformats.org/drawingml/2006/main">
            <a:pPr algn="ctr">
              <a:buNone/>
            </a:pPr>
            <a:r>
              <a:rPr sz="2400">
                <a:solidFill>
                  <a:srgbClr val="FFFFFF"/>
                </a:solidFill>
                <a:latin typeface="Georgia"/>
                <a:ea typeface="Georgia"/>
                <a:cs typeface="Georgia"/>
              </a:rPr>
              <a:t>For thus saith the LORD of hosts; Yet once, it is a little while, and I will shake the heavens, and the earth, and the sea, and the dry land;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2:7  |  Haggai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我必震動萬國；萬國的珍寶必都運來，我就使這殿滿了榮耀。這是萬軍之耶和華說的。」</a:t>
            </a:r>
          </a:p>
          <a:p xmlns:a="http://schemas.openxmlformats.org/drawingml/2006/main">
            <a:pPr algn="ctr">
              <a:buNone/>
            </a:pPr>
            <a:r>
              <a:rPr sz="2400">
                <a:solidFill>
                  <a:srgbClr val="FFFFFF"/>
                </a:solidFill>
                <a:latin typeface="Georgia"/>
                <a:ea typeface="Georgia"/>
                <a:cs typeface="Georgia"/>
              </a:rPr>
              <a:t>And I will shake all nations, and the desire of all nations shall come: and I will fill this house with glory, saith the LORD of hosts.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2:8  |  Haggai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萬軍之耶和華說：「銀子是我的，金子也是我的。</a:t>
            </a:r>
          </a:p>
          <a:p xmlns:a="http://schemas.openxmlformats.org/drawingml/2006/main">
            <a:pPr algn="ctr">
              <a:buNone/>
            </a:pPr>
            <a:r>
              <a:rPr sz="2800">
                <a:solidFill>
                  <a:srgbClr val="FFFFFF"/>
                </a:solidFill>
                <a:latin typeface="Georgia"/>
                <a:ea typeface="Georgia"/>
                <a:cs typeface="Georgia"/>
              </a:rPr>
              <a:t>The silver is mine, and the gold is mine, saith the LORD of hosts.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2:9  |  Haggai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這殿後來的榮耀必大過先前的榮耀；在這地方我必賜平安。這是萬軍之耶和華說的。」</a:t>
            </a:r>
          </a:p>
          <a:p xmlns:a="http://schemas.openxmlformats.org/drawingml/2006/main">
            <a:pPr algn="ctr">
              <a:buNone/>
            </a:pPr>
            <a:r>
              <a:rPr sz="2100">
                <a:solidFill>
                  <a:srgbClr val="FFFFFF"/>
                </a:solidFill>
                <a:latin typeface="Georgia"/>
                <a:ea typeface="Georgia"/>
                <a:cs typeface="Georgia"/>
              </a:rPr>
              <a:t>The glory of this latter house shall be greater than of the former, saith the LORD of hosts: and in this place will I give peace, saith the LORD of hosts.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2:10  |  Haggai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大流士王第二年九[月]二十四[日]，耶和華的話臨到先知哈該說：</a:t>
            </a:r>
          </a:p>
          <a:p xmlns:a="http://schemas.openxmlformats.org/drawingml/2006/main">
            <a:pPr algn="ctr">
              <a:buNone/>
            </a:pPr>
            <a:r>
              <a:rPr sz="2400">
                <a:solidFill>
                  <a:srgbClr val="FFFFFF"/>
                </a:solidFill>
                <a:latin typeface="Georgia"/>
                <a:ea typeface="Georgia"/>
                <a:cs typeface="Georgia"/>
              </a:rPr>
              <a:t>In the four and twentieth day of the ninth month, in the second year of Darius, came the word of the LORD by Haggai the prophet, saying,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2:11  |  Haggai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萬軍之耶和華如此說：「你要向祭司問律法，</a:t>
            </a:r>
          </a:p>
          <a:p xmlns:a="http://schemas.openxmlformats.org/drawingml/2006/main">
            <a:pPr algn="ctr">
              <a:buNone/>
            </a:pPr>
            <a:r>
              <a:rPr sz="2800">
                <a:solidFill>
                  <a:srgbClr val="FFFFFF"/>
                </a:solidFill>
                <a:latin typeface="Georgia"/>
                <a:ea typeface="Georgia"/>
                <a:cs typeface="Georgia"/>
              </a:rPr>
              <a:t>Thus saith the LORD of hosts; Ask now the priests concerning the law,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2:12  |  Haggai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說：若有人用衣襟兜聖肉，這衣襟挨着餅，或湯，或酒，或油，或別的食物，便算為聖嗎？」祭司說：「不算為聖。」</a:t>
            </a:r>
          </a:p>
          <a:p xmlns:a="http://schemas.openxmlformats.org/drawingml/2006/main">
            <a:pPr algn="ctr">
              <a:buNone/>
            </a:pPr>
            <a:r>
              <a:rPr sz="2100">
                <a:solidFill>
                  <a:srgbClr val="FFFFFF"/>
                </a:solidFill>
                <a:latin typeface="Georgia"/>
                <a:ea typeface="Georgia"/>
                <a:cs typeface="Georgia"/>
              </a:rPr>
              <a:t>If one bear holy flesh in the skirt of his garment, and with his skirt do touch bread, or pottage, or wine, or oil, or any meat, shall it be holy? And the priests answered and said, No.</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2:13  |  Haggai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哈該又說：「若有人因摸死屍染了污穢，然後挨着這些物的哪一樣，這物算污穢嗎？」祭司說：「必算污穢。」</a:t>
            </a:r>
          </a:p>
          <a:p xmlns:a="http://schemas.openxmlformats.org/drawingml/2006/main">
            <a:pPr algn="ctr">
              <a:buNone/>
            </a:pPr>
            <a:r>
              <a:rPr sz="2100">
                <a:solidFill>
                  <a:srgbClr val="FFFFFF"/>
                </a:solidFill>
                <a:latin typeface="Georgia"/>
                <a:ea typeface="Georgia"/>
                <a:cs typeface="Georgia"/>
              </a:rPr>
              <a:t>Then said Haggai, If one that is unclean by a dead body touch any of these, shall it be unclean? And the priests answered and said, It shall be unclean.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2:14  |  Haggai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於是哈該說：「耶和華說：這民這國，在我面前也是如此；他們手下的各樣工作都是如此；他們在壇上所獻的也是如此。」</a:t>
            </a:r>
          </a:p>
          <a:p xmlns:a="http://schemas.openxmlformats.org/drawingml/2006/main">
            <a:pPr algn="ctr">
              <a:buNone/>
            </a:pPr>
            <a:r>
              <a:rPr sz="2100">
                <a:solidFill>
                  <a:srgbClr val="FFFFFF"/>
                </a:solidFill>
                <a:latin typeface="Georgia"/>
                <a:ea typeface="Georgia"/>
                <a:cs typeface="Georgia"/>
              </a:rPr>
              <a:t>Then answered Haggai, and said, So is this people, and so is this nation before me, saith the LORD; and so is every work of their hands; and that which they offer there is unclean.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2:15  |  Haggai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現在你們要追想，此日以前，耶和華的殿沒有一塊石頭壘在石頭上的光景。</a:t>
            </a:r>
          </a:p>
          <a:p xmlns:a="http://schemas.openxmlformats.org/drawingml/2006/main">
            <a:pPr algn="ctr">
              <a:buNone/>
            </a:pPr>
            <a:r>
              <a:rPr sz="2400">
                <a:solidFill>
                  <a:srgbClr val="FFFFFF"/>
                </a:solidFill>
                <a:latin typeface="Georgia"/>
                <a:ea typeface="Georgia"/>
                <a:cs typeface="Georgia"/>
              </a:rPr>
              <a:t>And now, I pray you, consider from this day and upward, from before a stone was laid upon a stone in the temple of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2:16  |  Haggai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在那一切日子，有人來到[穀]堆，想得二十[斗]，只得了十[斗]。有人來到酒池，想得五十[桶]，只得了二十[桶]。</a:t>
            </a:r>
          </a:p>
          <a:p xmlns:a="http://schemas.openxmlformats.org/drawingml/2006/main">
            <a:pPr algn="ctr">
              <a:buNone/>
            </a:pPr>
            <a:r>
              <a:rPr sz="2100">
                <a:solidFill>
                  <a:srgbClr val="FFFFFF"/>
                </a:solidFill>
                <a:latin typeface="Georgia"/>
                <a:ea typeface="Georgia"/>
                <a:cs typeface="Georgia"/>
              </a:rPr>
              <a:t>Since those days were, when one came to an heap of twenty measures, there were but ten: when one came to the pressfat for to draw out fifty vessels out of the press, there were but twenty.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2:17  |  Haggai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在你們手下的各樣工作上，我以旱風、霉爛、冰雹攻擊你們，你們仍不[歸向]我。這是耶和華說的。</a:t>
            </a:r>
          </a:p>
          <a:p xmlns:a="http://schemas.openxmlformats.org/drawingml/2006/main">
            <a:pPr algn="ctr">
              <a:buNone/>
            </a:pPr>
            <a:r>
              <a:rPr sz="2400">
                <a:solidFill>
                  <a:srgbClr val="FFFFFF"/>
                </a:solidFill>
                <a:latin typeface="Georgia"/>
                <a:ea typeface="Georgia"/>
                <a:cs typeface="Georgia"/>
              </a:rPr>
              <a:t>I smote you with blasting and with mildew and with hail in all the labours of your hands; yet ye turned not to me, saith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2:18  |  Haggai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你們要追想此日以前，就是從這九月二十四日起，追想到立耶和華殿根基的日子。</a:t>
            </a:r>
          </a:p>
          <a:p xmlns:a="http://schemas.openxmlformats.org/drawingml/2006/main">
            <a:pPr algn="ctr">
              <a:buNone/>
            </a:pPr>
            <a:r>
              <a:rPr sz="2100">
                <a:solidFill>
                  <a:srgbClr val="FFFFFF"/>
                </a:solidFill>
                <a:latin typeface="Georgia"/>
                <a:ea typeface="Georgia"/>
                <a:cs typeface="Georgia"/>
              </a:rPr>
              <a:t>Consider now from this day and upward, from the four and twentieth day of the ninth month, even from the day that the foundation of the LORD’s temple was laid, consider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2:19  |  Haggai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倉裏有穀種嗎？葡萄樹、無花果樹、石榴樹、橄欖樹都沒有結果子。從今日起，我必賜福[與你們]。</a:t>
            </a:r>
          </a:p>
          <a:p xmlns:a="http://schemas.openxmlformats.org/drawingml/2006/main">
            <a:pPr algn="ctr">
              <a:buNone/>
            </a:pPr>
            <a:r>
              <a:rPr sz="2100">
                <a:solidFill>
                  <a:srgbClr val="FFFFFF"/>
                </a:solidFill>
                <a:latin typeface="Georgia"/>
                <a:ea typeface="Georgia"/>
                <a:cs typeface="Georgia"/>
              </a:rPr>
              <a:t>Is the seed yet in the barn? yea, as yet the vine, and the fig tree, and the pomegranate, and the olive tree, hath not brought forth: from this day will I bless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2:20  |  Haggai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這月二十四日，耶和華的話二次臨到哈該說：</a:t>
            </a:r>
          </a:p>
          <a:p xmlns:a="http://schemas.openxmlformats.org/drawingml/2006/main">
            <a:pPr algn="ctr">
              <a:buNone/>
            </a:pPr>
            <a:r>
              <a:rPr sz="2400">
                <a:solidFill>
                  <a:srgbClr val="FFFFFF"/>
                </a:solidFill>
                <a:latin typeface="Georgia"/>
                <a:ea typeface="Georgia"/>
                <a:cs typeface="Georgia"/>
              </a:rPr>
              <a:t>And again the word of the LORD came unto Haggai in the four and twentieth day of the month, saying,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2:21  |  Haggai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「你要告訴猶大省長所羅巴伯說：我必震動天地。</a:t>
            </a:r>
          </a:p>
          <a:p xmlns:a="http://schemas.openxmlformats.org/drawingml/2006/main">
            <a:pPr algn="ctr">
              <a:buNone/>
            </a:pPr>
            <a:r>
              <a:rPr sz="2400">
                <a:solidFill>
                  <a:srgbClr val="FFFFFF"/>
                </a:solidFill>
                <a:latin typeface="Georgia"/>
                <a:ea typeface="Georgia"/>
                <a:cs typeface="Georgia"/>
              </a:rPr>
              <a:t>Speak to Zerubbabel, governor of Judah, saying, I will shake the heavens and the earth;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2:22  |  Haggai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我必傾覆列國的寶座，除滅列邦的勢力，並傾覆戰車和坐在其上的。馬必跌倒，騎馬的敗落，各人被弟兄的刀所殺。</a:t>
            </a:r>
          </a:p>
          <a:p xmlns:a="http://schemas.openxmlformats.org/drawingml/2006/main">
            <a:pPr algn="ctr">
              <a:buNone/>
            </a:pPr>
            <a:r>
              <a:rPr sz="1800">
                <a:solidFill>
                  <a:srgbClr val="FFFFFF"/>
                </a:solidFill>
                <a:latin typeface="Georgia"/>
                <a:ea typeface="Georgia"/>
                <a:cs typeface="Georgia"/>
              </a:rPr>
              <a:t>And I will overthrow the throne of kingdoms, and I will destroy the strength of the kingdoms of the heathen; and I will overthrow the chariots, and those that ride in them; and the horses and their riders shall come down, every one by the sword of his brother.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2:23  |  Haggai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萬軍之耶和華說：我僕人撒拉鐵的兒子所羅巴伯啊，到那日，我必以你為印，因我揀選了你。這是萬軍之耶和華說的。」</a:t>
            </a:r>
          </a:p>
          <a:p xmlns:a="http://schemas.openxmlformats.org/drawingml/2006/main">
            <a:pPr algn="ctr">
              <a:buNone/>
            </a:pPr>
            <a:r>
              <a:rPr sz="2100">
                <a:solidFill>
                  <a:srgbClr val="FFFFFF"/>
                </a:solidFill>
                <a:latin typeface="Georgia"/>
                <a:ea typeface="Georgia"/>
                <a:cs typeface="Georgia"/>
              </a:rPr>
              <a:t>In that day, saith the LORD of hosts, will I take thee, O Zerubbabel, my servant, the son of Shealtiel, saith the LORD, and will make thee as a signet: for I have chosen thee, saith the LORD of hosts.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2026-08-30T03:48:31.9260000Z</dcterms:created>
  <dcterms:modified xsi:type="dcterms:W3CDTF">2026-08-30T03:48:31.9260000Z</dcterms:modified>
</coreProperties>
</file>