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65394ac27e4147" /><Relationship Type="http://schemas.openxmlformats.org/officeDocument/2006/relationships/extended-properties" Target="/docProps/app.xml" Id="R75ba5ac196254344" /><Relationship Type="http://schemas.openxmlformats.org/officeDocument/2006/relationships/officeDocument" Target="/ppt/presentation.xml" Id="Rabf75d8b26464bb4" /></Relationships>
</file>

<file path=ppt/presentation.xml><?xml version="1.0" encoding="utf-8"?>
<p:presentation xmlns:p="http://schemas.openxmlformats.org/presentationml/2006/main">
  <p:sldMasterIdLst>
    <p:sldMasterId xmlns:r="http://schemas.openxmlformats.org/officeDocument/2006/relationships" id="2147483648" r:id="Re4daf50175c446b6"/>
  </p:sldMasterIdLst>
  <p:notesMasterIdLst>
    <p:notesMasterId xmlns:r="http://schemas.openxmlformats.org/officeDocument/2006/relationships" r:id="Rb915cfb1ada24753"/>
  </p:notesMasterIdLst>
  <p:sldIdLst>
    <p:sldId xmlns:r="http://schemas.openxmlformats.org/officeDocument/2006/relationships" id="256" r:id="R62f9bac2dd7742aa"/>
    <p:sldId xmlns:r="http://schemas.openxmlformats.org/officeDocument/2006/relationships" id="257" r:id="Reb82032c79c3487a"/>
    <p:sldId xmlns:r="http://schemas.openxmlformats.org/officeDocument/2006/relationships" id="258" r:id="R07307842e9004402"/>
    <p:sldId xmlns:r="http://schemas.openxmlformats.org/officeDocument/2006/relationships" id="259" r:id="Rfae28cb1f19b4308"/>
    <p:sldId xmlns:r="http://schemas.openxmlformats.org/officeDocument/2006/relationships" id="260" r:id="R949fd50538da4c77"/>
    <p:sldId xmlns:r="http://schemas.openxmlformats.org/officeDocument/2006/relationships" id="261" r:id="Rfdefed0805be4174"/>
    <p:sldId xmlns:r="http://schemas.openxmlformats.org/officeDocument/2006/relationships" id="262" r:id="R692f5c43b89142c8"/>
    <p:sldId xmlns:r="http://schemas.openxmlformats.org/officeDocument/2006/relationships" id="263" r:id="Rd7421f2eaad94303"/>
    <p:sldId xmlns:r="http://schemas.openxmlformats.org/officeDocument/2006/relationships" id="264" r:id="R61909975c91446b5"/>
    <p:sldId xmlns:r="http://schemas.openxmlformats.org/officeDocument/2006/relationships" id="265" r:id="Rfad4547abe8a4919"/>
    <p:sldId xmlns:r="http://schemas.openxmlformats.org/officeDocument/2006/relationships" id="266" r:id="R84f63611cff54876"/>
    <p:sldId xmlns:r="http://schemas.openxmlformats.org/officeDocument/2006/relationships" id="267" r:id="R2c42e397a5b14fc0"/>
    <p:sldId xmlns:r="http://schemas.openxmlformats.org/officeDocument/2006/relationships" id="268" r:id="R9b72623b7c3b4038"/>
    <p:sldId xmlns:r="http://schemas.openxmlformats.org/officeDocument/2006/relationships" id="269" r:id="Rb33731e466684399"/>
    <p:sldId xmlns:r="http://schemas.openxmlformats.org/officeDocument/2006/relationships" id="270" r:id="R9d01aee043a24ef4"/>
    <p:sldId xmlns:r="http://schemas.openxmlformats.org/officeDocument/2006/relationships" id="271" r:id="R900deea998614223"/>
    <p:sldId xmlns:r="http://schemas.openxmlformats.org/officeDocument/2006/relationships" id="272" r:id="Ra1d566a8735d48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6f50cdad0f4343" /><Relationship Type="http://schemas.openxmlformats.org/officeDocument/2006/relationships/slideMaster" Target="/ppt/slideMasters/slideMaster1.xml" Id="Re4daf50175c446b6" /><Relationship Type="http://schemas.openxmlformats.org/officeDocument/2006/relationships/notesMaster" Target="/ppt/notesMasters/notesMaster1.xml" Id="Rb915cfb1ada24753" /><Relationship Type="http://schemas.openxmlformats.org/officeDocument/2006/relationships/presProps" Target="/ppt/presProps.xml" Id="R05f48951f83c428c" /><Relationship Type="http://schemas.openxmlformats.org/officeDocument/2006/relationships/tableStyles" Target="/ppt/tableStyles.xml" Id="R9ae4124666f34567" /><Relationship Type="http://schemas.openxmlformats.org/officeDocument/2006/relationships/slide" Target="/ppt/slides/slide1.xml" Id="R62f9bac2dd7742aa" /><Relationship Type="http://schemas.openxmlformats.org/officeDocument/2006/relationships/slide" Target="/ppt/slides/slide2.xml" Id="Reb82032c79c3487a" /><Relationship Type="http://schemas.openxmlformats.org/officeDocument/2006/relationships/slide" Target="/ppt/slides/slide3.xml" Id="R07307842e9004402" /><Relationship Type="http://schemas.openxmlformats.org/officeDocument/2006/relationships/slide" Target="/ppt/slides/slide4.xml" Id="Rfae28cb1f19b4308" /><Relationship Type="http://schemas.openxmlformats.org/officeDocument/2006/relationships/slide" Target="/ppt/slides/slide5.xml" Id="R949fd50538da4c77" /><Relationship Type="http://schemas.openxmlformats.org/officeDocument/2006/relationships/slide" Target="/ppt/slides/slide6.xml" Id="Rfdefed0805be4174" /><Relationship Type="http://schemas.openxmlformats.org/officeDocument/2006/relationships/slide" Target="/ppt/slides/slide7.xml" Id="R692f5c43b89142c8" /><Relationship Type="http://schemas.openxmlformats.org/officeDocument/2006/relationships/slide" Target="/ppt/slides/slide8.xml" Id="Rd7421f2eaad94303" /><Relationship Type="http://schemas.openxmlformats.org/officeDocument/2006/relationships/slide" Target="/ppt/slides/slide9.xml" Id="R61909975c91446b5" /><Relationship Type="http://schemas.openxmlformats.org/officeDocument/2006/relationships/slide" Target="/ppt/slides/slide10.xml" Id="Rfad4547abe8a4919" /><Relationship Type="http://schemas.openxmlformats.org/officeDocument/2006/relationships/slide" Target="/ppt/slides/slide11.xml" Id="R84f63611cff54876" /><Relationship Type="http://schemas.openxmlformats.org/officeDocument/2006/relationships/slide" Target="/ppt/slides/slide12.xml" Id="R2c42e397a5b14fc0" /><Relationship Type="http://schemas.openxmlformats.org/officeDocument/2006/relationships/slide" Target="/ppt/slides/slide13.xml" Id="R9b72623b7c3b4038" /><Relationship Type="http://schemas.openxmlformats.org/officeDocument/2006/relationships/slide" Target="/ppt/slides/slide14.xml" Id="Rb33731e466684399" /><Relationship Type="http://schemas.openxmlformats.org/officeDocument/2006/relationships/slide" Target="/ppt/slides/slide15.xml" Id="R9d01aee043a24ef4" /><Relationship Type="http://schemas.openxmlformats.org/officeDocument/2006/relationships/slide" Target="/ppt/slides/slide16.xml" Id="R900deea998614223" /><Relationship Type="http://schemas.openxmlformats.org/officeDocument/2006/relationships/slide" Target="/ppt/slides/slide17.xml" Id="Ra1d566a8735d48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1d60b7e73045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929c462d004613" /><Relationship Type="http://schemas.openxmlformats.org/officeDocument/2006/relationships/notesMaster" Target="/ppt/notesMasters/notesMaster1.xml" Id="R4077dc85819c41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d5e8d8f7fb34c49" /><Relationship Type="http://schemas.openxmlformats.org/officeDocument/2006/relationships/notesMaster" Target="/ppt/notesMasters/notesMaster1.xml" Id="R6c8e6535504d4ca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4917d11a804aa0" /><Relationship Type="http://schemas.openxmlformats.org/officeDocument/2006/relationships/notesMaster" Target="/ppt/notesMasters/notesMaster1.xml" Id="R8586aecb1e1a47c3"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3e385c4ecd4dd1" /><Relationship Type="http://schemas.openxmlformats.org/officeDocument/2006/relationships/notesMaster" Target="/ppt/notesMasters/notesMaster1.xml" Id="R93823ec317f146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08fe7c088a54dbc" /><Relationship Type="http://schemas.openxmlformats.org/officeDocument/2006/relationships/notesMaster" Target="/ppt/notesMasters/notesMaster1.xml" Id="R0db842f41d924f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632deceede4139" /><Relationship Type="http://schemas.openxmlformats.org/officeDocument/2006/relationships/notesMaster" Target="/ppt/notesMasters/notesMaster1.xml" Id="R7690f26c0c304a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a3868b9e751434f" /><Relationship Type="http://schemas.openxmlformats.org/officeDocument/2006/relationships/notesMaster" Target="/ppt/notesMasters/notesMaster1.xml" Id="R33eb21340dab4f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70d98672464c85" /><Relationship Type="http://schemas.openxmlformats.org/officeDocument/2006/relationships/notesMaster" Target="/ppt/notesMasters/notesMaster1.xml" Id="R812e6eee5b7049c0"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dd3f861a464dc3" /><Relationship Type="http://schemas.openxmlformats.org/officeDocument/2006/relationships/notesMaster" Target="/ppt/notesMasters/notesMaster1.xml" Id="R9f3c51b764d440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21bf6ceec14ba4" /><Relationship Type="http://schemas.openxmlformats.org/officeDocument/2006/relationships/notesMaster" Target="/ppt/notesMasters/notesMaster1.xml" Id="R28617a0c72e249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d82c0139564dc3" /><Relationship Type="http://schemas.openxmlformats.org/officeDocument/2006/relationships/notesMaster" Target="/ppt/notesMasters/notesMaster1.xml" Id="R17c2844c67ad43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4a5f390825949bd" /><Relationship Type="http://schemas.openxmlformats.org/officeDocument/2006/relationships/notesMaster" Target="/ppt/notesMasters/notesMaster1.xml" Id="Rdbfdbb10f10e4b2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5fc3fce9144443" /><Relationship Type="http://schemas.openxmlformats.org/officeDocument/2006/relationships/notesMaster" Target="/ppt/notesMasters/notesMaster1.xml" Id="Rec3a51a1d2264a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ebe555785d4ee4" /><Relationship Type="http://schemas.openxmlformats.org/officeDocument/2006/relationships/notesMaster" Target="/ppt/notesMasters/notesMaster1.xml" Id="Rbcc4dc09fd6943f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eb9a8d8c4c94270" /><Relationship Type="http://schemas.openxmlformats.org/officeDocument/2006/relationships/notesMaster" Target="/ppt/notesMasters/notesMaster1.xml" Id="R3b4df426665e4bc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eac2baeb8a640d2" /><Relationship Type="http://schemas.openxmlformats.org/officeDocument/2006/relationships/notesMaster" Target="/ppt/notesMasters/notesMaster1.xml" Id="R063205edc0de41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b7c80b2416a400c" /><Relationship Type="http://schemas.openxmlformats.org/officeDocument/2006/relationships/notesMaster" Target="/ppt/notesMasters/notesMaster1.xml" Id="Rf21586daa9b8418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672a24ddc145a4" /><Relationship Type="http://schemas.openxmlformats.org/officeDocument/2006/relationships/image" Target="/ppt/media/image.png" Id="R08cbb3738d5b43c2" /><Relationship Type="http://schemas.openxmlformats.org/officeDocument/2006/relationships/image" Target="/ppt/media/image2.png" Id="R6e8300c230a94b04" /><Relationship Type="http://schemas.openxmlformats.org/officeDocument/2006/relationships/image" Target="/ppt/media/image.jpeg" Id="Rd6277cc5ae864d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7cb9ab3ec8948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8cbb3738d5b43c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e8300c230a94b0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6277cc5ae864d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45b580067f41ec" /><Relationship Type="http://schemas.openxmlformats.org/officeDocument/2006/relationships/slideLayout" Target="/ppt/slideLayouts/slideLayout1.xml" Id="Rfb33c3fea9634c26" /><Relationship Type="http://schemas.openxmlformats.org/officeDocument/2006/relationships/slideLayout" Target="/ppt/slideLayouts/slideLayout2.xml" Id="R78c2a5234fa64b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b33c3fea9634c26"/>
    <p:sldLayoutId xmlns:r="http://schemas.openxmlformats.org/officeDocument/2006/relationships" id="2147483650" r:id="R78c2a5234fa64b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ec5148afb01449d" /><Relationship Type="http://schemas.openxmlformats.org/officeDocument/2006/relationships/notesSlide" Target="/ppt/notesSlides/notesSlide1.xml" Id="Rcd67b2bf18614e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543d4bc2c204629" /><Relationship Type="http://schemas.openxmlformats.org/officeDocument/2006/relationships/notesSlide" Target="/ppt/notesSlides/notesSlide2.xml" Id="R44c5243080f14d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4683600e5143b8" /><Relationship Type="http://schemas.openxmlformats.org/officeDocument/2006/relationships/notesSlide" Target="/ppt/notesSlides/notesSlide3.xml" Id="R5e82e044d08e496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f69fdbff9c54eef" /><Relationship Type="http://schemas.openxmlformats.org/officeDocument/2006/relationships/notesSlide" Target="/ppt/notesSlides/notesSlide4.xml" Id="Rb98959a559b247c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d5df3e5ae194151" /><Relationship Type="http://schemas.openxmlformats.org/officeDocument/2006/relationships/notesSlide" Target="/ppt/notesSlides/notesSlide5.xml" Id="R066ec87c64c344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0d8368f5dac41d1" /><Relationship Type="http://schemas.openxmlformats.org/officeDocument/2006/relationships/notesSlide" Target="/ppt/notesSlides/notesSlide6.xml" Id="R5eaeea793c9148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e9cb0b9a0124a45" /><Relationship Type="http://schemas.openxmlformats.org/officeDocument/2006/relationships/notesSlide" Target="/ppt/notesSlides/notesSlide7.xml" Id="R3381d13f8f1746c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6cab16c2a01411b" /><Relationship Type="http://schemas.openxmlformats.org/officeDocument/2006/relationships/notesSlide" Target="/ppt/notesSlides/notesSlide8.xml" Id="R824c46002d934d5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bfd5dcb6632419d" /><Relationship Type="http://schemas.openxmlformats.org/officeDocument/2006/relationships/notesSlide" Target="/ppt/notesSlides/notesSlide9.xml" Id="R067f9cafc14e4f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1b468d1bfa41b5" /><Relationship Type="http://schemas.openxmlformats.org/officeDocument/2006/relationships/notesSlide" Target="/ppt/notesSlides/notesSlide10.xml" Id="Rb2f5b33576b346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c57bb0a1a9a449b" /><Relationship Type="http://schemas.openxmlformats.org/officeDocument/2006/relationships/notesSlide" Target="/ppt/notesSlides/notesSlide11.xml" Id="Ra6a4d71dc3cc41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038ec8d20141a8" /><Relationship Type="http://schemas.openxmlformats.org/officeDocument/2006/relationships/notesSlide" Target="/ppt/notesSlides/notesSlide12.xml" Id="R5c61af9b9dc5402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c5fd023b61546f5" /><Relationship Type="http://schemas.openxmlformats.org/officeDocument/2006/relationships/notesSlide" Target="/ppt/notesSlides/notesSlide13.xml" Id="R98eaf52b9c074d0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bf74cf88c0f4039" /><Relationship Type="http://schemas.openxmlformats.org/officeDocument/2006/relationships/notesSlide" Target="/ppt/notesSlides/notesSlide14.xml" Id="R2f9a94c0b18b4e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f618685a5004eaf" /><Relationship Type="http://schemas.openxmlformats.org/officeDocument/2006/relationships/notesSlide" Target="/ppt/notesSlides/notesSlide15.xml" Id="R341176e7b8b2408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321a6e0ade74330" /><Relationship Type="http://schemas.openxmlformats.org/officeDocument/2006/relationships/notesSlide" Target="/ppt/notesSlides/notesSlide16.xml" Id="R6e9c610ebffb4b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22fecb70c734e9c" /><Relationship Type="http://schemas.openxmlformats.org/officeDocument/2006/relationships/notesSlide" Target="/ppt/notesSlides/notesSlide17.xml" Id="R23873bbf42fd42e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何西阿書第13章</a:t>
            </a:r>
          </a:p>
          <a:p xmlns:a="http://schemas.openxmlformats.org/drawingml/2006/main">
            <a:pPr algn="ctr">
              <a:buNone/>
            </a:pPr>
            <a:r>
              <a:rPr sz="2000">
                <a:solidFill>
                  <a:srgbClr val="FFFFFF"/>
                </a:solidFill>
                <a:latin typeface="Georgia"/>
                <a:ea typeface="Georgia"/>
                <a:cs typeface="Georgia"/>
              </a:rPr>
              <a:t>Hosea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  |  Hosea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從前以法蓮說話，人都戰兢， 他在以色列中居處高位； 但他在[事奉]巴力的事上犯罪就死了。</a:t>
            </a:r>
          </a:p>
          <a:p xmlns:a="http://schemas.openxmlformats.org/drawingml/2006/main">
            <a:pPr algn="ctr">
              <a:buNone/>
            </a:pPr>
            <a:r>
              <a:rPr sz="2400">
                <a:solidFill>
                  <a:srgbClr val="FFFFFF"/>
                </a:solidFill>
                <a:latin typeface="Georgia"/>
                <a:ea typeface="Georgia"/>
                <a:cs typeface="Georgia"/>
              </a:rPr>
              <a:t>When Ephraim spake trembling, he exalted himself in Israel; but when he offended in Baal, he died.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13:2  |  Hosea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現今他們罪上加罪， 用銀子為自己鑄造偶像， 就是照自己的聰明製造， 都是匠人的工作。 有人論說， 獻祭的人可以向牛犢親嘴。</a:t>
            </a:r>
          </a:p>
          <a:p xmlns:a="http://schemas.openxmlformats.org/drawingml/2006/main">
            <a:pPr algn="ctr">
              <a:buNone/>
            </a:pPr>
            <a:r>
              <a:rPr sz="1800">
                <a:solidFill>
                  <a:srgbClr val="FFFFFF"/>
                </a:solidFill>
                <a:latin typeface="Georgia"/>
                <a:ea typeface="Georgia"/>
                <a:cs typeface="Georgia"/>
              </a:rPr>
              <a:t>And now they sin more and more, and have made them molten images of their silver, and idols according to their own understanding, all of it the work of the craftsmen: they say of them, Let the men that sacrifice kiss the calves.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13:3  |  Hosea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因此，他們必如早晨的雲霧， 又如速散的甘露， 像場上的糠詷被狂風吹去， 又像煙氣騰於窗外。</a:t>
            </a:r>
          </a:p>
          <a:p xmlns:a="http://schemas.openxmlformats.org/drawingml/2006/main">
            <a:pPr algn="ctr">
              <a:buNone/>
            </a:pPr>
            <a:r>
              <a:rPr sz="2100">
                <a:solidFill>
                  <a:srgbClr val="FFFFFF"/>
                </a:solidFill>
                <a:latin typeface="Georgia"/>
                <a:ea typeface="Georgia"/>
                <a:cs typeface="Georgia"/>
              </a:rPr>
              <a:t>Therefore they shall be as the morning cloud, and as the early dew that passeth away, as the chaff that is driven with the whirlwind out of the floor, and as the smoke out of the chimney.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13:4  |  Hosea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自從你出埃及地以來， 我就是耶和華－你的神。 在我以外，你不可認識別神； 除我以外並沒有救主。</a:t>
            </a:r>
          </a:p>
          <a:p xmlns:a="http://schemas.openxmlformats.org/drawingml/2006/main">
            <a:pPr algn="ctr">
              <a:buNone/>
            </a:pPr>
            <a:r>
              <a:rPr sz="2400">
                <a:solidFill>
                  <a:srgbClr val="FFFFFF"/>
                </a:solidFill>
                <a:latin typeface="Georgia"/>
                <a:ea typeface="Georgia"/>
                <a:cs typeface="Georgia"/>
              </a:rPr>
              <a:t>Yet I am the LORD thy God from the land of Egypt, and thou shalt know no god but me: for there is no saviour beside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13:5  |  Hosea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我曾在曠野乾旱之地認識你。</a:t>
            </a:r>
          </a:p>
          <a:p xmlns:a="http://schemas.openxmlformats.org/drawingml/2006/main">
            <a:pPr algn="ctr">
              <a:buNone/>
            </a:pPr>
            <a:r>
              <a:rPr sz="2800">
                <a:solidFill>
                  <a:srgbClr val="FFFFFF"/>
                </a:solidFill>
                <a:latin typeface="Georgia"/>
                <a:ea typeface="Georgia"/>
                <a:cs typeface="Georgia"/>
              </a:rPr>
              <a:t>I did know thee in the wilderness, in the land of great drought.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13:6  |  Hosea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這些民照[我所賜]的食物得了飽足； 既得飽足，心就高傲， 忘記了我。</a:t>
            </a:r>
          </a:p>
          <a:p xmlns:a="http://schemas.openxmlformats.org/drawingml/2006/main">
            <a:pPr algn="ctr">
              <a:buNone/>
            </a:pPr>
            <a:r>
              <a:rPr sz="2400">
                <a:solidFill>
                  <a:srgbClr val="FFFFFF"/>
                </a:solidFill>
                <a:latin typeface="Georgia"/>
                <a:ea typeface="Georgia"/>
                <a:cs typeface="Georgia"/>
              </a:rPr>
              <a:t>According to their pasture, so were they filled; they were filled, and their heart was exalted; therefore have they forgotten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13:7  |  Hosea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因此，我向他們如獅子， 又如豹伏在道旁。</a:t>
            </a:r>
          </a:p>
          <a:p xmlns:a="http://schemas.openxmlformats.org/drawingml/2006/main">
            <a:pPr algn="ctr">
              <a:buNone/>
            </a:pPr>
            <a:r>
              <a:rPr sz="2400">
                <a:solidFill>
                  <a:srgbClr val="FFFFFF"/>
                </a:solidFill>
                <a:latin typeface="Georgia"/>
                <a:ea typeface="Georgia"/>
                <a:cs typeface="Georgia"/>
              </a:rPr>
              <a:t>Therefore I will be unto them as a lion: as a leopard by the way will I observe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13:8  |  Hosea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我遇見他們必像丟崽子的母熊， 撕裂他們的胸膛。 在那裏，我必像母獅吞吃他們； 野獸必撕裂他們。</a:t>
            </a:r>
          </a:p>
          <a:p xmlns:a="http://schemas.openxmlformats.org/drawingml/2006/main">
            <a:pPr algn="ctr">
              <a:buNone/>
            </a:pPr>
            <a:r>
              <a:rPr sz="2100">
                <a:solidFill>
                  <a:srgbClr val="FFFFFF"/>
                </a:solidFill>
                <a:latin typeface="Georgia"/>
                <a:ea typeface="Georgia"/>
                <a:cs typeface="Georgia"/>
              </a:rPr>
              <a:t>I will meet them as a bear that is bereaved of her whelps, and will rend the caul of their heart, and there will I devour them like a lion: the wild beast shall tear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13:9  |  Hosea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以色列啊，你與我反對， 就是反對幫助你的，自取敗壞。</a:t>
            </a:r>
          </a:p>
          <a:p xmlns:a="http://schemas.openxmlformats.org/drawingml/2006/main">
            <a:pPr algn="ctr">
              <a:buNone/>
            </a:pPr>
            <a:r>
              <a:rPr sz="2800">
                <a:solidFill>
                  <a:srgbClr val="FFFFFF"/>
                </a:solidFill>
                <a:latin typeface="Georgia"/>
                <a:ea typeface="Georgia"/>
                <a:cs typeface="Georgia"/>
              </a:rPr>
              <a:t>O Israel, thou hast destroyed thyself; but in me is thine help.</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13:10  |  Hosea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你曾求我說： 給我立王和首領。 現在你的王在哪裏呢？ 治理你的在哪裏呢？ 讓他在你所有的城中拯救你吧！</a:t>
            </a:r>
          </a:p>
          <a:p xmlns:a="http://schemas.openxmlformats.org/drawingml/2006/main">
            <a:pPr algn="ctr">
              <a:buNone/>
            </a:pPr>
            <a:r>
              <a:rPr sz="2400">
                <a:solidFill>
                  <a:srgbClr val="FFFFFF"/>
                </a:solidFill>
                <a:latin typeface="Georgia"/>
                <a:ea typeface="Georgia"/>
                <a:cs typeface="Georgia"/>
              </a:rPr>
              <a:t>I will be thy king: where is any other that may save thee in all thy cities? and thy judges of whom thou saidst, Give me a king and princes?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13:11  |  Hosea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我在怒氣中將王賜你， 又在烈怒中將王廢去。</a:t>
            </a:r>
          </a:p>
          <a:p xmlns:a="http://schemas.openxmlformats.org/drawingml/2006/main">
            <a:pPr algn="ctr">
              <a:buNone/>
            </a:pPr>
            <a:r>
              <a:rPr sz="2800">
                <a:solidFill>
                  <a:srgbClr val="FFFFFF"/>
                </a:solidFill>
                <a:latin typeface="Georgia"/>
                <a:ea typeface="Georgia"/>
                <a:cs typeface="Georgia"/>
              </a:rPr>
              <a:t>I gave thee a king in mine anger, and took him away in my wrath.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13:12  |  Hosea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以法蓮的罪孽包裹； 他的罪惡收藏。</a:t>
            </a:r>
          </a:p>
          <a:p xmlns:a="http://schemas.openxmlformats.org/drawingml/2006/main">
            <a:pPr algn="ctr">
              <a:buNone/>
            </a:pPr>
            <a:r>
              <a:rPr sz="2800">
                <a:solidFill>
                  <a:srgbClr val="FFFFFF"/>
                </a:solidFill>
                <a:latin typeface="Georgia"/>
                <a:ea typeface="Georgia"/>
                <a:cs typeface="Georgia"/>
              </a:rPr>
              <a:t>The iniquity of Ephraim is bound up; his sin is hid.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13:13  |  Hosea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產婦的疼痛必臨到他身上； 他是無智慧之子， 到了產期不當遲延。</a:t>
            </a:r>
          </a:p>
          <a:p xmlns:a="http://schemas.openxmlformats.org/drawingml/2006/main">
            <a:pPr algn="ctr">
              <a:buNone/>
            </a:pPr>
            <a:r>
              <a:rPr sz="2100">
                <a:solidFill>
                  <a:srgbClr val="FFFFFF"/>
                </a:solidFill>
                <a:latin typeface="Georgia"/>
                <a:ea typeface="Georgia"/>
                <a:cs typeface="Georgia"/>
              </a:rPr>
              <a:t>The sorrows of a travailing woman shall come upon him: he is an unwise son; for he should not stay long in the place of the breaking forth of children.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13:14  |  Hosea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我必救贖他們脫離陰間， 救贖他們脫離死亡。 死亡啊，你的災害在哪裏呢？ 陰間哪，你的毀滅在哪裏呢？ 在我眼前絕無後悔之事。</a:t>
            </a:r>
          </a:p>
          <a:p xmlns:a="http://schemas.openxmlformats.org/drawingml/2006/main">
            <a:pPr algn="ctr">
              <a:buNone/>
            </a:pPr>
            <a:r>
              <a:rPr sz="2100">
                <a:solidFill>
                  <a:srgbClr val="FFFFFF"/>
                </a:solidFill>
                <a:latin typeface="Georgia"/>
                <a:ea typeface="Georgia"/>
                <a:cs typeface="Georgia"/>
              </a:rPr>
              <a:t>I will ransom them from the power of the grave; I will redeem them from death: O death, I will be thy plagues; O grave, I will be thy destruction: repentance shall be hid from mine eyes.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13:15  |  Hosea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他在弟兄中雖然茂盛， 必有東風颳來， 就是耶和華的風從曠野上來。 他的泉源必乾； 他的源頭必竭； 仇敵必擄掠他所積蓄的一切寶器。</a:t>
            </a:r>
          </a:p>
          <a:p xmlns:a="http://schemas.openxmlformats.org/drawingml/2006/main">
            <a:pPr algn="ctr">
              <a:buNone/>
            </a:pPr>
            <a:r>
              <a:rPr sz="1800">
                <a:solidFill>
                  <a:srgbClr val="FFFFFF"/>
                </a:solidFill>
                <a:latin typeface="Georgia"/>
                <a:ea typeface="Georgia"/>
                <a:cs typeface="Georgia"/>
              </a:rPr>
              <a:t>Though he be fruitful among his brethren, an east wind shall come, the wind of the LORD shall come up from the wilderness, and his spring shall become dry, and his fountain shall be dried up: he shall spoil the treasure of all pleasant vessels.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何西阿書 13:16  |  Hosea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撒馬利亞必擔當自己的罪， 因為悖逆她的神。 她必倒在刀下； 嬰孩必被摔死； 孕婦必被剖開。</a:t>
            </a:r>
          </a:p>
          <a:p xmlns:a="http://schemas.openxmlformats.org/drawingml/2006/main">
            <a:pPr algn="ctr">
              <a:buNone/>
            </a:pPr>
            <a:r>
              <a:rPr sz="2100">
                <a:solidFill>
                  <a:srgbClr val="FFFFFF"/>
                </a:solidFill>
                <a:latin typeface="Georgia"/>
                <a:ea typeface="Georgia"/>
                <a:cs typeface="Georgia"/>
              </a:rPr>
              <a:t>Samaria shall become desolate; for she hath rebelled against her God: they shall fall by the sword: their infants shall be dashed in pieces, and their women with child shall be ripped up.</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2026-08-30T03:49:29.9270000Z</dcterms:created>
  <dcterms:modified xsi:type="dcterms:W3CDTF">2026-08-30T03:49:29.9270000Z</dcterms:modified>
</coreProperties>
</file>