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77d73e276a4dd5" /><Relationship Type="http://schemas.openxmlformats.org/officeDocument/2006/relationships/extended-properties" Target="/docProps/app.xml" Id="R192f4a45774f424a" /><Relationship Type="http://schemas.openxmlformats.org/officeDocument/2006/relationships/officeDocument" Target="/ppt/presentation.xml" Id="Rfe364becb41543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63d2bf005f4d9d"/>
  </p:sldMasterIdLst>
  <p:notesMasterIdLst>
    <p:notesMasterId xmlns:r="http://schemas.openxmlformats.org/officeDocument/2006/relationships" r:id="Rb996989781ec4579"/>
  </p:notesMasterIdLst>
  <p:sldIdLst>
    <p:sldId xmlns:r="http://schemas.openxmlformats.org/officeDocument/2006/relationships" id="256" r:id="Rc5155741ee374925"/>
    <p:sldId xmlns:r="http://schemas.openxmlformats.org/officeDocument/2006/relationships" id="257" r:id="R934a75cd45324607"/>
    <p:sldId xmlns:r="http://schemas.openxmlformats.org/officeDocument/2006/relationships" id="258" r:id="R1de913f361fe4420"/>
    <p:sldId xmlns:r="http://schemas.openxmlformats.org/officeDocument/2006/relationships" id="259" r:id="Rbdfc56d634a5400c"/>
    <p:sldId xmlns:r="http://schemas.openxmlformats.org/officeDocument/2006/relationships" id="260" r:id="Rf4d0a629526045ee"/>
    <p:sldId xmlns:r="http://schemas.openxmlformats.org/officeDocument/2006/relationships" id="261" r:id="Rab57a3b25339428c"/>
    <p:sldId xmlns:r="http://schemas.openxmlformats.org/officeDocument/2006/relationships" id="262" r:id="R1bd2e83c313a47c9"/>
    <p:sldId xmlns:r="http://schemas.openxmlformats.org/officeDocument/2006/relationships" id="263" r:id="R44bff0c18a5d4d85"/>
    <p:sldId xmlns:r="http://schemas.openxmlformats.org/officeDocument/2006/relationships" id="264" r:id="Rc159f5ea26b342e2"/>
    <p:sldId xmlns:r="http://schemas.openxmlformats.org/officeDocument/2006/relationships" id="265" r:id="R903d87231fd44ded"/>
    <p:sldId xmlns:r="http://schemas.openxmlformats.org/officeDocument/2006/relationships" id="266" r:id="Rc7c96c6bb38147f8"/>
    <p:sldId xmlns:r="http://schemas.openxmlformats.org/officeDocument/2006/relationships" id="267" r:id="Ra7ba942933fc4984"/>
    <p:sldId xmlns:r="http://schemas.openxmlformats.org/officeDocument/2006/relationships" id="268" r:id="R61490c6fa00e4c79"/>
    <p:sldId xmlns:r="http://schemas.openxmlformats.org/officeDocument/2006/relationships" id="269" r:id="R2bcc74aac1e240fe"/>
    <p:sldId xmlns:r="http://schemas.openxmlformats.org/officeDocument/2006/relationships" id="270" r:id="Re4d6b25d04dd404d"/>
    <p:sldId xmlns:r="http://schemas.openxmlformats.org/officeDocument/2006/relationships" id="271" r:id="R8334ebed76b64cb4"/>
    <p:sldId xmlns:r="http://schemas.openxmlformats.org/officeDocument/2006/relationships" id="272" r:id="R3e412b14b6b24cf9"/>
    <p:sldId xmlns:r="http://schemas.openxmlformats.org/officeDocument/2006/relationships" id="273" r:id="Rec49ed204d8e4ef3"/>
    <p:sldId xmlns:r="http://schemas.openxmlformats.org/officeDocument/2006/relationships" id="274" r:id="R1d92600a61364528"/>
    <p:sldId xmlns:r="http://schemas.openxmlformats.org/officeDocument/2006/relationships" id="275" r:id="R91c005ec97234456"/>
    <p:sldId xmlns:r="http://schemas.openxmlformats.org/officeDocument/2006/relationships" id="276" r:id="R1a7f90fc25e649a9"/>
    <p:sldId xmlns:r="http://schemas.openxmlformats.org/officeDocument/2006/relationships" id="277" r:id="Rf6176d7a63014a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19b6094fa14755" /><Relationship Type="http://schemas.openxmlformats.org/officeDocument/2006/relationships/slideMaster" Target="/ppt/slideMasters/slideMaster1.xml" Id="Rf763d2bf005f4d9d" /><Relationship Type="http://schemas.openxmlformats.org/officeDocument/2006/relationships/notesMaster" Target="/ppt/notesMasters/notesMaster1.xml" Id="Rb996989781ec4579" /><Relationship Type="http://schemas.openxmlformats.org/officeDocument/2006/relationships/presProps" Target="/ppt/presProps.xml" Id="Rbcaa032f33164329" /><Relationship Type="http://schemas.openxmlformats.org/officeDocument/2006/relationships/tableStyles" Target="/ppt/tableStyles.xml" Id="R66ea08498a474b4f" /><Relationship Type="http://schemas.openxmlformats.org/officeDocument/2006/relationships/slide" Target="/ppt/slides/slide1.xml" Id="Rc5155741ee374925" /><Relationship Type="http://schemas.openxmlformats.org/officeDocument/2006/relationships/slide" Target="/ppt/slides/slide2.xml" Id="R934a75cd45324607" /><Relationship Type="http://schemas.openxmlformats.org/officeDocument/2006/relationships/slide" Target="/ppt/slides/slide3.xml" Id="R1de913f361fe4420" /><Relationship Type="http://schemas.openxmlformats.org/officeDocument/2006/relationships/slide" Target="/ppt/slides/slide4.xml" Id="Rbdfc56d634a5400c" /><Relationship Type="http://schemas.openxmlformats.org/officeDocument/2006/relationships/slide" Target="/ppt/slides/slide5.xml" Id="Rf4d0a629526045ee" /><Relationship Type="http://schemas.openxmlformats.org/officeDocument/2006/relationships/slide" Target="/ppt/slides/slide6.xml" Id="Rab57a3b25339428c" /><Relationship Type="http://schemas.openxmlformats.org/officeDocument/2006/relationships/slide" Target="/ppt/slides/slide7.xml" Id="R1bd2e83c313a47c9" /><Relationship Type="http://schemas.openxmlformats.org/officeDocument/2006/relationships/slide" Target="/ppt/slides/slide8.xml" Id="R44bff0c18a5d4d85" /><Relationship Type="http://schemas.openxmlformats.org/officeDocument/2006/relationships/slide" Target="/ppt/slides/slide9.xml" Id="Rc159f5ea26b342e2" /><Relationship Type="http://schemas.openxmlformats.org/officeDocument/2006/relationships/slide" Target="/ppt/slides/slide10.xml" Id="R903d87231fd44ded" /><Relationship Type="http://schemas.openxmlformats.org/officeDocument/2006/relationships/slide" Target="/ppt/slides/slide11.xml" Id="Rc7c96c6bb38147f8" /><Relationship Type="http://schemas.openxmlformats.org/officeDocument/2006/relationships/slide" Target="/ppt/slides/slide12.xml" Id="Ra7ba942933fc4984" /><Relationship Type="http://schemas.openxmlformats.org/officeDocument/2006/relationships/slide" Target="/ppt/slides/slide13.xml" Id="R61490c6fa00e4c79" /><Relationship Type="http://schemas.openxmlformats.org/officeDocument/2006/relationships/slide" Target="/ppt/slides/slide14.xml" Id="R2bcc74aac1e240fe" /><Relationship Type="http://schemas.openxmlformats.org/officeDocument/2006/relationships/slide" Target="/ppt/slides/slide15.xml" Id="Re4d6b25d04dd404d" /><Relationship Type="http://schemas.openxmlformats.org/officeDocument/2006/relationships/slide" Target="/ppt/slides/slide16.xml" Id="R8334ebed76b64cb4" /><Relationship Type="http://schemas.openxmlformats.org/officeDocument/2006/relationships/slide" Target="/ppt/slides/slide17.xml" Id="R3e412b14b6b24cf9" /><Relationship Type="http://schemas.openxmlformats.org/officeDocument/2006/relationships/slide" Target="/ppt/slides/slide18.xml" Id="Rec49ed204d8e4ef3" /><Relationship Type="http://schemas.openxmlformats.org/officeDocument/2006/relationships/slide" Target="/ppt/slides/slide19.xml" Id="R1d92600a61364528" /><Relationship Type="http://schemas.openxmlformats.org/officeDocument/2006/relationships/slide" Target="/ppt/slides/slide20.xml" Id="R91c005ec97234456" /><Relationship Type="http://schemas.openxmlformats.org/officeDocument/2006/relationships/slide" Target="/ppt/slides/slide21.xml" Id="R1a7f90fc25e649a9" /><Relationship Type="http://schemas.openxmlformats.org/officeDocument/2006/relationships/slide" Target="/ppt/slides/slide22.xml" Id="Rf6176d7a63014a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bbd3cf4fd244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7dc1b7efb346c2" /><Relationship Type="http://schemas.openxmlformats.org/officeDocument/2006/relationships/notesMaster" Target="/ppt/notesMasters/notesMaster1.xml" Id="R2d953591fa714d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7f32cc83244693" /><Relationship Type="http://schemas.openxmlformats.org/officeDocument/2006/relationships/notesMaster" Target="/ppt/notesMasters/notesMaster1.xml" Id="R8604b375874d49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1dc44f050e435b" /><Relationship Type="http://schemas.openxmlformats.org/officeDocument/2006/relationships/notesMaster" Target="/ppt/notesMasters/notesMaster1.xml" Id="Rf9586a4de9754e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bbeaf286a84f05" /><Relationship Type="http://schemas.openxmlformats.org/officeDocument/2006/relationships/notesMaster" Target="/ppt/notesMasters/notesMaster1.xml" Id="R3ff51c7afab54d9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942e047dc64a75" /><Relationship Type="http://schemas.openxmlformats.org/officeDocument/2006/relationships/notesMaster" Target="/ppt/notesMasters/notesMaster1.xml" Id="R22c6942e23ed4f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d6bbd05f514e5d" /><Relationship Type="http://schemas.openxmlformats.org/officeDocument/2006/relationships/notesMaster" Target="/ppt/notesMasters/notesMaster1.xml" Id="R60ef42161feb428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cdd6c4e77f48f8" /><Relationship Type="http://schemas.openxmlformats.org/officeDocument/2006/relationships/notesMaster" Target="/ppt/notesMasters/notesMaster1.xml" Id="Rb80495f3918143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646528dfca4f01" /><Relationship Type="http://schemas.openxmlformats.org/officeDocument/2006/relationships/notesMaster" Target="/ppt/notesMasters/notesMaster1.xml" Id="Rfcb87c0047d544f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dc81afbe3204a7a" /><Relationship Type="http://schemas.openxmlformats.org/officeDocument/2006/relationships/notesMaster" Target="/ppt/notesMasters/notesMaster1.xml" Id="Rb2a071c14b5e45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c7edd3db5a34091" /><Relationship Type="http://schemas.openxmlformats.org/officeDocument/2006/relationships/notesMaster" Target="/ppt/notesMasters/notesMaster1.xml" Id="R22468b4453f649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bf0683e7c74252" /><Relationship Type="http://schemas.openxmlformats.org/officeDocument/2006/relationships/notesMaster" Target="/ppt/notesMasters/notesMaster1.xml" Id="R1493f6adb78445b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42c6a93e2b44109" /><Relationship Type="http://schemas.openxmlformats.org/officeDocument/2006/relationships/notesMaster" Target="/ppt/notesMasters/notesMaster1.xml" Id="R3da2fe74d6f449b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6933efdb4034adf" /><Relationship Type="http://schemas.openxmlformats.org/officeDocument/2006/relationships/notesMaster" Target="/ppt/notesMasters/notesMaster1.xml" Id="R469431ac8910419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f743f22e7e74a5b" /><Relationship Type="http://schemas.openxmlformats.org/officeDocument/2006/relationships/notesMaster" Target="/ppt/notesMasters/notesMaster1.xml" Id="Re0520744674a426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2fa484912be4572" /><Relationship Type="http://schemas.openxmlformats.org/officeDocument/2006/relationships/notesMaster" Target="/ppt/notesMasters/notesMaster1.xml" Id="R442766b54aff4ee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05389b60439408e" /><Relationship Type="http://schemas.openxmlformats.org/officeDocument/2006/relationships/notesMaster" Target="/ppt/notesMasters/notesMaster1.xml" Id="R5ae12be086f7461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d315de9a7e84b3a" /><Relationship Type="http://schemas.openxmlformats.org/officeDocument/2006/relationships/notesMaster" Target="/ppt/notesMasters/notesMaster1.xml" Id="Rd871d9032ca24f8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eef24a815f64325" /><Relationship Type="http://schemas.openxmlformats.org/officeDocument/2006/relationships/notesMaster" Target="/ppt/notesMasters/notesMaster1.xml" Id="Rb1badb012c254e0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0c0f8e050e54c74" /><Relationship Type="http://schemas.openxmlformats.org/officeDocument/2006/relationships/notesMaster" Target="/ppt/notesMasters/notesMaster1.xml" Id="Rba0b9071fee34a0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b6d717d9c0d496c" /><Relationship Type="http://schemas.openxmlformats.org/officeDocument/2006/relationships/notesMaster" Target="/ppt/notesMasters/notesMaster1.xml" Id="Rb112668eaad54d4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983df3557504b16" /><Relationship Type="http://schemas.openxmlformats.org/officeDocument/2006/relationships/notesMaster" Target="/ppt/notesMasters/notesMaster1.xml" Id="Raeae6b291ea14de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0d27aa602de48bf" /><Relationship Type="http://schemas.openxmlformats.org/officeDocument/2006/relationships/notesMaster" Target="/ppt/notesMasters/notesMaster1.xml" Id="R709c62189d4045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3f431bc6f24fd6" /><Relationship Type="http://schemas.openxmlformats.org/officeDocument/2006/relationships/image" Target="/ppt/media/image.png" Id="R61998dc9c3d7446f" /><Relationship Type="http://schemas.openxmlformats.org/officeDocument/2006/relationships/image" Target="/ppt/media/image2.png" Id="R08c8dc9666dc4104" /><Relationship Type="http://schemas.openxmlformats.org/officeDocument/2006/relationships/image" Target="/ppt/media/image.jpeg" Id="R4253197ed40f42e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a90fe638bb406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1998dc9c3d7446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8c8dc9666dc410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53197ed40f42e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4297c0e4eb4e90" /><Relationship Type="http://schemas.openxmlformats.org/officeDocument/2006/relationships/slideLayout" Target="/ppt/slideLayouts/slideLayout1.xml" Id="R0fc0e28bcc664940" /><Relationship Type="http://schemas.openxmlformats.org/officeDocument/2006/relationships/slideLayout" Target="/ppt/slideLayouts/slideLayout2.xml" Id="R767cbc74335540a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c0e28bcc664940"/>
    <p:sldLayoutId xmlns:r="http://schemas.openxmlformats.org/officeDocument/2006/relationships" id="2147483650" r:id="R767cbc74335540a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9f3813420e4e10" /><Relationship Type="http://schemas.openxmlformats.org/officeDocument/2006/relationships/notesSlide" Target="/ppt/notesSlides/notesSlide1.xml" Id="R76f286ee62794e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9cc5d6c9ce40e4" /><Relationship Type="http://schemas.openxmlformats.org/officeDocument/2006/relationships/notesSlide" Target="/ppt/notesSlides/notesSlide2.xml" Id="R41b47865614140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bc6e88ed7d472f" /><Relationship Type="http://schemas.openxmlformats.org/officeDocument/2006/relationships/notesSlide" Target="/ppt/notesSlides/notesSlide3.xml" Id="R0f5d55c893c747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76468b06be4b3b" /><Relationship Type="http://schemas.openxmlformats.org/officeDocument/2006/relationships/notesSlide" Target="/ppt/notesSlides/notesSlide4.xml" Id="R2bc9b15b571f464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c8521471024876" /><Relationship Type="http://schemas.openxmlformats.org/officeDocument/2006/relationships/notesSlide" Target="/ppt/notesSlides/notesSlide5.xml" Id="R5772247553d6454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32c686cebc4e92" /><Relationship Type="http://schemas.openxmlformats.org/officeDocument/2006/relationships/notesSlide" Target="/ppt/notesSlides/notesSlide6.xml" Id="R3cd94e043218419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199ae3fe7a4cd7" /><Relationship Type="http://schemas.openxmlformats.org/officeDocument/2006/relationships/notesSlide" Target="/ppt/notesSlides/notesSlide7.xml" Id="R480cb7d841e047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47cf51fbd24be5" /><Relationship Type="http://schemas.openxmlformats.org/officeDocument/2006/relationships/notesSlide" Target="/ppt/notesSlides/notesSlide8.xml" Id="R86af97536ee947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fba3a0877446bc" /><Relationship Type="http://schemas.openxmlformats.org/officeDocument/2006/relationships/notesSlide" Target="/ppt/notesSlides/notesSlide9.xml" Id="R1037c021482241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da2b367e0048b0" /><Relationship Type="http://schemas.openxmlformats.org/officeDocument/2006/relationships/notesSlide" Target="/ppt/notesSlides/notesSlide10.xml" Id="R568f08bbf6a0449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44855c2de647d8" /><Relationship Type="http://schemas.openxmlformats.org/officeDocument/2006/relationships/notesSlide" Target="/ppt/notesSlides/notesSlide11.xml" Id="R58ee7ff3c4504b2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2cb2469144423a" /><Relationship Type="http://schemas.openxmlformats.org/officeDocument/2006/relationships/notesSlide" Target="/ppt/notesSlides/notesSlide12.xml" Id="R4d9189bf2b294ba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6a4ec6165745a4" /><Relationship Type="http://schemas.openxmlformats.org/officeDocument/2006/relationships/notesSlide" Target="/ppt/notesSlides/notesSlide13.xml" Id="R8094e1c11a02418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6bd9a21d8e4bec" /><Relationship Type="http://schemas.openxmlformats.org/officeDocument/2006/relationships/notesSlide" Target="/ppt/notesSlides/notesSlide14.xml" Id="Rbbe2f87595de4d4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27104ae5434940" /><Relationship Type="http://schemas.openxmlformats.org/officeDocument/2006/relationships/notesSlide" Target="/ppt/notesSlides/notesSlide15.xml" Id="R5603093cfff044c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9bbbc571954fcf" /><Relationship Type="http://schemas.openxmlformats.org/officeDocument/2006/relationships/notesSlide" Target="/ppt/notesSlides/notesSlide16.xml" Id="R256957ca463745d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8778eac8544309" /><Relationship Type="http://schemas.openxmlformats.org/officeDocument/2006/relationships/notesSlide" Target="/ppt/notesSlides/notesSlide17.xml" Id="R730cec3e289a4f0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38b66d63bb4d96" /><Relationship Type="http://schemas.openxmlformats.org/officeDocument/2006/relationships/notesSlide" Target="/ppt/notesSlides/notesSlide18.xml" Id="R22316ca7f767450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1cbf7e38224526" /><Relationship Type="http://schemas.openxmlformats.org/officeDocument/2006/relationships/notesSlide" Target="/ppt/notesSlides/notesSlide19.xml" Id="Re7b9989554c2466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bead05a77c4c75" /><Relationship Type="http://schemas.openxmlformats.org/officeDocument/2006/relationships/notesSlide" Target="/ppt/notesSlides/notesSlide20.xml" Id="Rb8e30d493f004d0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b4c3c1715a4512" /><Relationship Type="http://schemas.openxmlformats.org/officeDocument/2006/relationships/notesSlide" Target="/ppt/notesSlides/notesSlide21.xml" Id="R308ba2b577624f1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2e9949e6a84ee8" /><Relationship Type="http://schemas.openxmlformats.org/officeDocument/2006/relationships/notesSlide" Target="/ppt/notesSlides/notesSlide22.xml" Id="Ra2273b2625c3444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  |  Psalms 145:1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大衛的讚美詩。 我的神我的王啊，我要尊崇你！ 我要永永遠遠稱頌你的名！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David’s Psalm of praise. I will extol thee, my God, O king; and I will bless thy name for ever and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145:2  |  Psalms 145:2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我要天天稱頌你， 也要永永遠遠讚美你的名！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day will I bless thee; and I will praise thy name for ever and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145:3  |  Psalms 145:3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耶和華本為大，該受大讚美； 其大無法測度。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Great is the LORD, and greatly to be praised; and his greatness is unsearchable.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145:4  |  Psalms 145:4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這代要對那代頌讚你的作為， 也要傳揚你的大能。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generation shall praise thy works to another, and shall declare thy mighty acts.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145:5  |  Psalms 145:5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我要默念你威嚴的尊榮 和你奇妙的作為。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speak of the glorious honour of thy majesty, and of thy wondrous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145:6  |  Psalms 145:6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人要傳說你可畏之事的能力； 我也要傳揚你的大德。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men shall speak of the might of thy terrible acts: and I will declare thy greatness.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145:7  |  Psalms 145:7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他們記念你的大恩就要傳出來， 並要歌唱你的公義。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abundantly utter the memory of thy great goodness, and shall sing of thy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145:8  |  Psalms 145:8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耶和華有恩惠，有憐憫， 不輕易發怒，大有慈愛。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gracious, and full of compassion; slow to anger, and of great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145:9  |  Psalms 145:9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耶和華善待萬民； 他的慈悲覆庇他一切所造的。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good to all: and his tender mercies are over all his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145:10  |  Psalms 145:10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耶和華啊，你一切所造的都要稱謝你； 你的聖民也要稱頌你，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thy works shall praise thee, O LORD; and thy saints shall bless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145:11  |  Psalms 145:11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傳說你國的榮耀， 談論你的大能，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speak of the glory of thy kingdom, and talk of thy power;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145:12  |  Psalms 145:12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好叫世人知道你大能的作為， 並你國度威嚴的榮耀。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make known to the sons of men his mighty acts, and the glorious majesty of his kingdom.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145:13  |  Psalms 145:13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你的國是永遠的國！ 你執掌的權柄存到萬代！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kingdom is an everlasting kingdom, and thy dominion endureth throughout all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145:14  |  Psalms 145:14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凡跌倒的，耶和華將他們扶持； 凡被壓下的，將他們扶起。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upholdeth all that fall, and raiseth up all those that be bowed down.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145:15  |  Psalms 145:15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萬民都舉目仰望你； 你隨時給他們食物。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eyes of all wait upon thee; and thou givest them their meat in due season.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145:16  |  Psalms 145:16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你張手， 使有生氣的都隨願飽足。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openest thine hand, and satisfiest the desire of every living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145:17  |  Psalms 145:17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耶和華在他一切所行的，無不公義； 在他一切所做的都有慈愛。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righteous in all his ways, and holy in all his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145:18  |  Psalms 145:18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凡求告耶和華的，就是誠心求告他的， 耶和華便與他們相近。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nigh unto all them that call upon him, to all that call upon him in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145:19  |  Psalms 145:19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敬畏他的，他必成就他們的心願， 也必聽他們的呼求，拯救他們。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fulfil the desire of them that fear him: he also will hear their cry, and will save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145:20  |  Psalms 145:20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耶和華保護一切愛他的人， 卻要滅絕一切的惡人。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preserveth all them that love him: but all the wicked will he destroy.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145:21  |  Psalms 145:21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我的口要說出讚美耶和華的話； 惟願凡有血氣的都永永遠遠稱頌他的聖名。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mouth shall speak the praise of the LORD: and let all flesh bless his holy name for ever and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2026-08-30T04:31:28.5960000Z</dcterms:created>
  <dcterms:modified xsi:type="dcterms:W3CDTF">2026-08-30T04:31:28.5960000Z</dcterms:modified>
</coreProperties>
</file>