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25c9a8db0374ed2" /><Relationship Type="http://schemas.openxmlformats.org/officeDocument/2006/relationships/extended-properties" Target="/docProps/app.xml" Id="R8acfbe8563564fea" /><Relationship Type="http://schemas.openxmlformats.org/officeDocument/2006/relationships/officeDocument" Target="/ppt/presentation.xml" Id="R8bce8d2725a840a9" /></Relationships>
</file>

<file path=ppt/presentation.xml><?xml version="1.0" encoding="utf-8"?>
<p:presentation xmlns:p="http://schemas.openxmlformats.org/presentationml/2006/main">
  <p:sldMasterIdLst>
    <p:sldMasterId xmlns:r="http://schemas.openxmlformats.org/officeDocument/2006/relationships" id="2147483648" r:id="Rbf81cfabfce045eb"/>
  </p:sldMasterIdLst>
  <p:notesMasterIdLst>
    <p:notesMasterId xmlns:r="http://schemas.openxmlformats.org/officeDocument/2006/relationships" r:id="R5d59233785a543b8"/>
  </p:notesMasterIdLst>
  <p:sldIdLst>
    <p:sldId xmlns:r="http://schemas.openxmlformats.org/officeDocument/2006/relationships" id="256" r:id="R0b246c13215a44c2"/>
    <p:sldId xmlns:r="http://schemas.openxmlformats.org/officeDocument/2006/relationships" id="257" r:id="R09166a515a2a4981"/>
    <p:sldId xmlns:r="http://schemas.openxmlformats.org/officeDocument/2006/relationships" id="258" r:id="Rd44f5340c3824214"/>
    <p:sldId xmlns:r="http://schemas.openxmlformats.org/officeDocument/2006/relationships" id="259" r:id="Rd4aa31e118b840a4"/>
    <p:sldId xmlns:r="http://schemas.openxmlformats.org/officeDocument/2006/relationships" id="260" r:id="R87f88e35053c4a0f"/>
    <p:sldId xmlns:r="http://schemas.openxmlformats.org/officeDocument/2006/relationships" id="261" r:id="Rb0702a8150e04e86"/>
    <p:sldId xmlns:r="http://schemas.openxmlformats.org/officeDocument/2006/relationships" id="262" r:id="R1881cacefab544ce"/>
    <p:sldId xmlns:r="http://schemas.openxmlformats.org/officeDocument/2006/relationships" id="263" r:id="R15b8ff80902c45c2"/>
    <p:sldId xmlns:r="http://schemas.openxmlformats.org/officeDocument/2006/relationships" id="264" r:id="R64e9e25200a843a8"/>
    <p:sldId xmlns:r="http://schemas.openxmlformats.org/officeDocument/2006/relationships" id="265" r:id="Rd20f972392a54f71"/>
    <p:sldId xmlns:r="http://schemas.openxmlformats.org/officeDocument/2006/relationships" id="266" r:id="Rebc46ea1fa9441f3"/>
    <p:sldId xmlns:r="http://schemas.openxmlformats.org/officeDocument/2006/relationships" id="267" r:id="R911e2437bc694ac1"/>
    <p:sldId xmlns:r="http://schemas.openxmlformats.org/officeDocument/2006/relationships" id="268" r:id="R0b6c33ed45494e4e"/>
    <p:sldId xmlns:r="http://schemas.openxmlformats.org/officeDocument/2006/relationships" id="269" r:id="R5bf36a1daeb94547"/>
    <p:sldId xmlns:r="http://schemas.openxmlformats.org/officeDocument/2006/relationships" id="270" r:id="R5c34380257a94aa9"/>
    <p:sldId xmlns:r="http://schemas.openxmlformats.org/officeDocument/2006/relationships" id="271" r:id="Rd6317dde79d7461f"/>
    <p:sldId xmlns:r="http://schemas.openxmlformats.org/officeDocument/2006/relationships" id="272" r:id="R78a00fef9ad24fb0"/>
    <p:sldId xmlns:r="http://schemas.openxmlformats.org/officeDocument/2006/relationships" id="273" r:id="R1f91dcdc3d624255"/>
    <p:sldId xmlns:r="http://schemas.openxmlformats.org/officeDocument/2006/relationships" id="274" r:id="R2ee9d8762de841f5"/>
    <p:sldId xmlns:r="http://schemas.openxmlformats.org/officeDocument/2006/relationships" id="275" r:id="R428c6c4fd2c44009"/>
    <p:sldId xmlns:r="http://schemas.openxmlformats.org/officeDocument/2006/relationships" id="276" r:id="R8c21d292a42b4b83"/>
    <p:sldId xmlns:r="http://schemas.openxmlformats.org/officeDocument/2006/relationships" id="277" r:id="Rdd99aceb649b4189"/>
    <p:sldId xmlns:r="http://schemas.openxmlformats.org/officeDocument/2006/relationships" id="278" r:id="Rd572d36233274010"/>
    <p:sldId xmlns:r="http://schemas.openxmlformats.org/officeDocument/2006/relationships" id="279" r:id="R96f72efa0e6f4e70"/>
    <p:sldId xmlns:r="http://schemas.openxmlformats.org/officeDocument/2006/relationships" id="280" r:id="Rf52d080381ab44a7"/>
    <p:sldId xmlns:r="http://schemas.openxmlformats.org/officeDocument/2006/relationships" id="281" r:id="Rd0492745a8c1463d"/>
    <p:sldId xmlns:r="http://schemas.openxmlformats.org/officeDocument/2006/relationships" id="282" r:id="Rcc7d7139856342eb"/>
    <p:sldId xmlns:r="http://schemas.openxmlformats.org/officeDocument/2006/relationships" id="283" r:id="R218bcc51bee64421"/>
    <p:sldId xmlns:r="http://schemas.openxmlformats.org/officeDocument/2006/relationships" id="284" r:id="Rb6fb16a3b9eb44da"/>
    <p:sldId xmlns:r="http://schemas.openxmlformats.org/officeDocument/2006/relationships" id="285" r:id="R8c7a19ca26664798"/>
    <p:sldId xmlns:r="http://schemas.openxmlformats.org/officeDocument/2006/relationships" id="286" r:id="R5efdb31adbb441d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d5d85204f8c4a61" /><Relationship Type="http://schemas.openxmlformats.org/officeDocument/2006/relationships/slideMaster" Target="/ppt/slideMasters/slideMaster1.xml" Id="Rbf81cfabfce045eb" /><Relationship Type="http://schemas.openxmlformats.org/officeDocument/2006/relationships/notesMaster" Target="/ppt/notesMasters/notesMaster1.xml" Id="R5d59233785a543b8" /><Relationship Type="http://schemas.openxmlformats.org/officeDocument/2006/relationships/presProps" Target="/ppt/presProps.xml" Id="R064342c727474820" /><Relationship Type="http://schemas.openxmlformats.org/officeDocument/2006/relationships/tableStyles" Target="/ppt/tableStyles.xml" Id="R815f7039f1be49d5" /><Relationship Type="http://schemas.openxmlformats.org/officeDocument/2006/relationships/slide" Target="/ppt/slides/slide1.xml" Id="R0b246c13215a44c2" /><Relationship Type="http://schemas.openxmlformats.org/officeDocument/2006/relationships/slide" Target="/ppt/slides/slide2.xml" Id="R09166a515a2a4981" /><Relationship Type="http://schemas.openxmlformats.org/officeDocument/2006/relationships/slide" Target="/ppt/slides/slide3.xml" Id="Rd44f5340c3824214" /><Relationship Type="http://schemas.openxmlformats.org/officeDocument/2006/relationships/slide" Target="/ppt/slides/slide4.xml" Id="Rd4aa31e118b840a4" /><Relationship Type="http://schemas.openxmlformats.org/officeDocument/2006/relationships/slide" Target="/ppt/slides/slide5.xml" Id="R87f88e35053c4a0f" /><Relationship Type="http://schemas.openxmlformats.org/officeDocument/2006/relationships/slide" Target="/ppt/slides/slide6.xml" Id="Rb0702a8150e04e86" /><Relationship Type="http://schemas.openxmlformats.org/officeDocument/2006/relationships/slide" Target="/ppt/slides/slide7.xml" Id="R1881cacefab544ce" /><Relationship Type="http://schemas.openxmlformats.org/officeDocument/2006/relationships/slide" Target="/ppt/slides/slide8.xml" Id="R15b8ff80902c45c2" /><Relationship Type="http://schemas.openxmlformats.org/officeDocument/2006/relationships/slide" Target="/ppt/slides/slide9.xml" Id="R64e9e25200a843a8" /><Relationship Type="http://schemas.openxmlformats.org/officeDocument/2006/relationships/slide" Target="/ppt/slides/slide10.xml" Id="Rd20f972392a54f71" /><Relationship Type="http://schemas.openxmlformats.org/officeDocument/2006/relationships/slide" Target="/ppt/slides/slide11.xml" Id="Rebc46ea1fa9441f3" /><Relationship Type="http://schemas.openxmlformats.org/officeDocument/2006/relationships/slide" Target="/ppt/slides/slide12.xml" Id="R911e2437bc694ac1" /><Relationship Type="http://schemas.openxmlformats.org/officeDocument/2006/relationships/slide" Target="/ppt/slides/slide13.xml" Id="R0b6c33ed45494e4e" /><Relationship Type="http://schemas.openxmlformats.org/officeDocument/2006/relationships/slide" Target="/ppt/slides/slide14.xml" Id="R5bf36a1daeb94547" /><Relationship Type="http://schemas.openxmlformats.org/officeDocument/2006/relationships/slide" Target="/ppt/slides/slide15.xml" Id="R5c34380257a94aa9" /><Relationship Type="http://schemas.openxmlformats.org/officeDocument/2006/relationships/slide" Target="/ppt/slides/slide16.xml" Id="Rd6317dde79d7461f" /><Relationship Type="http://schemas.openxmlformats.org/officeDocument/2006/relationships/slide" Target="/ppt/slides/slide17.xml" Id="R78a00fef9ad24fb0" /><Relationship Type="http://schemas.openxmlformats.org/officeDocument/2006/relationships/slide" Target="/ppt/slides/slide18.xml" Id="R1f91dcdc3d624255" /><Relationship Type="http://schemas.openxmlformats.org/officeDocument/2006/relationships/slide" Target="/ppt/slides/slide19.xml" Id="R2ee9d8762de841f5" /><Relationship Type="http://schemas.openxmlformats.org/officeDocument/2006/relationships/slide" Target="/ppt/slides/slide20.xml" Id="R428c6c4fd2c44009" /><Relationship Type="http://schemas.openxmlformats.org/officeDocument/2006/relationships/slide" Target="/ppt/slides/slide21.xml" Id="R8c21d292a42b4b83" /><Relationship Type="http://schemas.openxmlformats.org/officeDocument/2006/relationships/slide" Target="/ppt/slides/slide22.xml" Id="Rdd99aceb649b4189" /><Relationship Type="http://schemas.openxmlformats.org/officeDocument/2006/relationships/slide" Target="/ppt/slides/slide23.xml" Id="Rd572d36233274010" /><Relationship Type="http://schemas.openxmlformats.org/officeDocument/2006/relationships/slide" Target="/ppt/slides/slide24.xml" Id="R96f72efa0e6f4e70" /><Relationship Type="http://schemas.openxmlformats.org/officeDocument/2006/relationships/slide" Target="/ppt/slides/slide25.xml" Id="Rf52d080381ab44a7" /><Relationship Type="http://schemas.openxmlformats.org/officeDocument/2006/relationships/slide" Target="/ppt/slides/slide26.xml" Id="Rd0492745a8c1463d" /><Relationship Type="http://schemas.openxmlformats.org/officeDocument/2006/relationships/slide" Target="/ppt/slides/slide27.xml" Id="Rcc7d7139856342eb" /><Relationship Type="http://schemas.openxmlformats.org/officeDocument/2006/relationships/slide" Target="/ppt/slides/slide28.xml" Id="R218bcc51bee64421" /><Relationship Type="http://schemas.openxmlformats.org/officeDocument/2006/relationships/slide" Target="/ppt/slides/slide29.xml" Id="Rb6fb16a3b9eb44da" /><Relationship Type="http://schemas.openxmlformats.org/officeDocument/2006/relationships/slide" Target="/ppt/slides/slide30.xml" Id="R8c7a19ca26664798" /><Relationship Type="http://schemas.openxmlformats.org/officeDocument/2006/relationships/slide" Target="/ppt/slides/slide31.xml" Id="R5efdb31adbb441d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9da946b428c419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014cabdf8364868" /><Relationship Type="http://schemas.openxmlformats.org/officeDocument/2006/relationships/notesMaster" Target="/ppt/notesMasters/notesMaster1.xml" Id="R229bf4753f34459a" /></Relationships>
</file>

<file path=ppt/notesSlides/_rels/notesSlide2.xml.rels>&#65279;<?xml version="1.0" encoding="utf-8"?><Relationships xmlns="http://schemas.openxmlformats.org/package/2006/relationships"><Relationship Type="http://schemas.openxmlformats.org/officeDocument/2006/relationships/slide" Target="/ppt/slides/slide2.xml" Id="Rd8ed5c8c689744d0" /><Relationship Type="http://schemas.openxmlformats.org/officeDocument/2006/relationships/notesMaster" Target="/ppt/notesMasters/notesMaster1.xml" Id="Rd9f67408c2ce46bd" /></Relationships>
</file>

<file path=ppt/notesSlides/_rels/notesSlide3.xml.rels>&#65279;<?xml version="1.0" encoding="utf-8"?><Relationships xmlns="http://schemas.openxmlformats.org/package/2006/relationships"><Relationship Type="http://schemas.openxmlformats.org/officeDocument/2006/relationships/slide" Target="/ppt/slides/slide3.xml" Id="R304a55e65dcc4734" /><Relationship Type="http://schemas.openxmlformats.org/officeDocument/2006/relationships/notesMaster" Target="/ppt/notesMasters/notesMaster1.xml" Id="R899343fe3ed04b87" /></Relationships>
</file>

<file path=ppt/notesSlides/_rels/notesSlide4.xml.rels>&#65279;<?xml version="1.0" encoding="utf-8"?><Relationships xmlns="http://schemas.openxmlformats.org/package/2006/relationships"><Relationship Type="http://schemas.openxmlformats.org/officeDocument/2006/relationships/slide" Target="/ppt/slides/slide4.xml" Id="R9ae377ef687448f2" /><Relationship Type="http://schemas.openxmlformats.org/officeDocument/2006/relationships/notesMaster" Target="/ppt/notesMasters/notesMaster1.xml" Id="R6df47f0867d545f6" /></Relationships>
</file>

<file path=ppt/notesSlides/_rels/notesSlide5.xml.rels>&#65279;<?xml version="1.0" encoding="utf-8"?><Relationships xmlns="http://schemas.openxmlformats.org/package/2006/relationships"><Relationship Type="http://schemas.openxmlformats.org/officeDocument/2006/relationships/slide" Target="/ppt/slides/slide5.xml" Id="R7079c0051f33466f" /><Relationship Type="http://schemas.openxmlformats.org/officeDocument/2006/relationships/notesMaster" Target="/ppt/notesMasters/notesMaster1.xml" Id="R917465fd41264626" /></Relationships>
</file>

<file path=ppt/notesSlides/_rels/notesSlide6.xml.rels>&#65279;<?xml version="1.0" encoding="utf-8"?><Relationships xmlns="http://schemas.openxmlformats.org/package/2006/relationships"><Relationship Type="http://schemas.openxmlformats.org/officeDocument/2006/relationships/slide" Target="/ppt/slides/slide6.xml" Id="R433e73c8325a49a8" /><Relationship Type="http://schemas.openxmlformats.org/officeDocument/2006/relationships/notesMaster" Target="/ppt/notesMasters/notesMaster1.xml" Id="Rf4538544a4cc4031" /></Relationships>
</file>

<file path=ppt/notesSlides/_rels/notesSlide7.xml.rels>&#65279;<?xml version="1.0" encoding="utf-8"?><Relationships xmlns="http://schemas.openxmlformats.org/package/2006/relationships"><Relationship Type="http://schemas.openxmlformats.org/officeDocument/2006/relationships/slide" Target="/ppt/slides/slide7.xml" Id="Ra24b0a45691a473e" /><Relationship Type="http://schemas.openxmlformats.org/officeDocument/2006/relationships/notesMaster" Target="/ppt/notesMasters/notesMaster1.xml" Id="Rde4dccba4033417f" /></Relationships>
</file>

<file path=ppt/notesSlides/_rels/notesSlide8.xml.rels>&#65279;<?xml version="1.0" encoding="utf-8"?><Relationships xmlns="http://schemas.openxmlformats.org/package/2006/relationships"><Relationship Type="http://schemas.openxmlformats.org/officeDocument/2006/relationships/slide" Target="/ppt/slides/slide8.xml" Id="R63596c0c60ea438f" /><Relationship Type="http://schemas.openxmlformats.org/officeDocument/2006/relationships/notesMaster" Target="/ppt/notesMasters/notesMaster1.xml" Id="Rea86420eb0184a16" /></Relationships>
</file>

<file path=ppt/notesSlides/_rels/notesSlide9.xml.rels>&#65279;<?xml version="1.0" encoding="utf-8"?><Relationships xmlns="http://schemas.openxmlformats.org/package/2006/relationships"><Relationship Type="http://schemas.openxmlformats.org/officeDocument/2006/relationships/slide" Target="/ppt/slides/slide9.xml" Id="R98e656c0d9f94dda" /><Relationship Type="http://schemas.openxmlformats.org/officeDocument/2006/relationships/notesMaster" Target="/ppt/notesMasters/notesMaster1.xml" Id="R9abcb1212b9a418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36da8633a7e4685" /><Relationship Type="http://schemas.openxmlformats.org/officeDocument/2006/relationships/notesMaster" Target="/ppt/notesMasters/notesMaster1.xml" Id="Rb709506b7fe14fa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aecf0db8ddc4d9d" /><Relationship Type="http://schemas.openxmlformats.org/officeDocument/2006/relationships/notesMaster" Target="/ppt/notesMasters/notesMaster1.xml" Id="Rce480ee36625460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a76a9e5ce49429d" /><Relationship Type="http://schemas.openxmlformats.org/officeDocument/2006/relationships/notesMaster" Target="/ppt/notesMasters/notesMaster1.xml" Id="R444119c0ae834fb3"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2d18fb5410d4774" /><Relationship Type="http://schemas.openxmlformats.org/officeDocument/2006/relationships/notesMaster" Target="/ppt/notesMasters/notesMaster1.xml" Id="R8c937170b77e4fe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62ebdd304e04e75" /><Relationship Type="http://schemas.openxmlformats.org/officeDocument/2006/relationships/notesMaster" Target="/ppt/notesMasters/notesMaster1.xml" Id="Red8bc2686719462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46670e3c3b84cf9" /><Relationship Type="http://schemas.openxmlformats.org/officeDocument/2006/relationships/notesMaster" Target="/ppt/notesMasters/notesMaster1.xml" Id="Re2149a65940243f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e6ebd7666184f1e" /><Relationship Type="http://schemas.openxmlformats.org/officeDocument/2006/relationships/notesMaster" Target="/ppt/notesMasters/notesMaster1.xml" Id="Rf03c71c5e8334d1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8376cf802fe4052" /><Relationship Type="http://schemas.openxmlformats.org/officeDocument/2006/relationships/notesMaster" Target="/ppt/notesMasters/notesMaster1.xml" Id="R4ed8d10ca19a46a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4e7650792754ef4" /><Relationship Type="http://schemas.openxmlformats.org/officeDocument/2006/relationships/notesMaster" Target="/ppt/notesMasters/notesMaster1.xml" Id="R463fa84a647b410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bb6f324fe734251" /><Relationship Type="http://schemas.openxmlformats.org/officeDocument/2006/relationships/notesMaster" Target="/ppt/notesMasters/notesMaster1.xml" Id="R8a0419e225c5445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99c411980934ce0" /><Relationship Type="http://schemas.openxmlformats.org/officeDocument/2006/relationships/notesMaster" Target="/ppt/notesMasters/notesMaster1.xml" Id="R1f94cafe5bb54db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ff2921810304434" /><Relationship Type="http://schemas.openxmlformats.org/officeDocument/2006/relationships/notesMaster" Target="/ppt/notesMasters/notesMaster1.xml" Id="Rd4141f6717444f95"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5bf16c4e26541f9" /><Relationship Type="http://schemas.openxmlformats.org/officeDocument/2006/relationships/notesMaster" Target="/ppt/notesMasters/notesMaster1.xml" Id="Ra9ba185a4a6b49d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97ceaef0816442c" /><Relationship Type="http://schemas.openxmlformats.org/officeDocument/2006/relationships/notesMaster" Target="/ppt/notesMasters/notesMaster1.xml" Id="R4e3ffdfcbec243c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8d3cd835d2b45d9" /><Relationship Type="http://schemas.openxmlformats.org/officeDocument/2006/relationships/notesMaster" Target="/ppt/notesMasters/notesMaster1.xml" Id="Rfee7e5edc5aa494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ce7989a439a4ca0" /><Relationship Type="http://schemas.openxmlformats.org/officeDocument/2006/relationships/notesMaster" Target="/ppt/notesMasters/notesMaster1.xml" Id="Ra2c2ed700b7a40c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ed336794f754189" /><Relationship Type="http://schemas.openxmlformats.org/officeDocument/2006/relationships/notesMaster" Target="/ppt/notesMasters/notesMaster1.xml" Id="Re7a3049b6cd9417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7f6e25309cc4898" /><Relationship Type="http://schemas.openxmlformats.org/officeDocument/2006/relationships/notesMaster" Target="/ppt/notesMasters/notesMaster1.xml" Id="R8196d72132674ed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4fadfb3e9494ce7" /><Relationship Type="http://schemas.openxmlformats.org/officeDocument/2006/relationships/notesMaster" Target="/ppt/notesMasters/notesMaster1.xml" Id="R651361ac905d47d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74e132f95804e8e" /><Relationship Type="http://schemas.openxmlformats.org/officeDocument/2006/relationships/notesMaster" Target="/ppt/notesMasters/notesMaster1.xml" Id="Rd502622d904b412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29bf6956bf814bb8" /><Relationship Type="http://schemas.openxmlformats.org/officeDocument/2006/relationships/notesMaster" Target="/ppt/notesMasters/notesMaster1.xml" Id="R36f26f241160430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55e11d515a84ac8" /><Relationship Type="http://schemas.openxmlformats.org/officeDocument/2006/relationships/notesMaster" Target="/ppt/notesMasters/notesMaster1.xml" Id="R9e620b12cbcc4c7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706e6ece5294137" /><Relationship Type="http://schemas.openxmlformats.org/officeDocument/2006/relationships/image" Target="/ppt/media/image.png" Id="R28ea727a28574840" /><Relationship Type="http://schemas.openxmlformats.org/officeDocument/2006/relationships/image" Target="/ppt/media/image2.png" Id="R7eb2dda5fdf84282" /><Relationship Type="http://schemas.openxmlformats.org/officeDocument/2006/relationships/image" Target="/ppt/media/image.jpeg" Id="R31b1fd962e024ad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fe98a820b90437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8ea727a2857484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eb2dda5fdf8428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1b1fd962e024ad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0109049d59841ff" /><Relationship Type="http://schemas.openxmlformats.org/officeDocument/2006/relationships/slideLayout" Target="/ppt/slideLayouts/slideLayout1.xml" Id="Rb67ecd0d375f4138" /><Relationship Type="http://schemas.openxmlformats.org/officeDocument/2006/relationships/slideLayout" Target="/ppt/slideLayouts/slideLayout2.xml" Id="Rb6b4a018f499422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67ecd0d375f4138"/>
    <p:sldLayoutId xmlns:r="http://schemas.openxmlformats.org/officeDocument/2006/relationships" id="2147483650" r:id="Rb6b4a018f499422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7d58904e7654460" /><Relationship Type="http://schemas.openxmlformats.org/officeDocument/2006/relationships/notesSlide" Target="/ppt/notesSlides/notesSlide1.xml" Id="R5eb53eaf78304c0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296c733982b4acd" /><Relationship Type="http://schemas.openxmlformats.org/officeDocument/2006/relationships/notesSlide" Target="/ppt/notesSlides/notesSlide2.xml" Id="R2364fbd599b94a6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1e91b16b9d24cd3" /><Relationship Type="http://schemas.openxmlformats.org/officeDocument/2006/relationships/notesSlide" Target="/ppt/notesSlides/notesSlide3.xml" Id="R993e8f6df684452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770d5a4a3c942b3" /><Relationship Type="http://schemas.openxmlformats.org/officeDocument/2006/relationships/notesSlide" Target="/ppt/notesSlides/notesSlide4.xml" Id="R73bdebf2a221473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8dc31f3c48d45a5" /><Relationship Type="http://schemas.openxmlformats.org/officeDocument/2006/relationships/notesSlide" Target="/ppt/notesSlides/notesSlide5.xml" Id="R2e5b71ad10fb47ec"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6783900ad6c4047" /><Relationship Type="http://schemas.openxmlformats.org/officeDocument/2006/relationships/notesSlide" Target="/ppt/notesSlides/notesSlide6.xml" Id="R54a9a30854154eb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097daa1c416406e" /><Relationship Type="http://schemas.openxmlformats.org/officeDocument/2006/relationships/notesSlide" Target="/ppt/notesSlides/notesSlide7.xml" Id="R0e108343b1a74d3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187d62ed2b64007" /><Relationship Type="http://schemas.openxmlformats.org/officeDocument/2006/relationships/notesSlide" Target="/ppt/notesSlides/notesSlide8.xml" Id="R55043615841348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c9bc88489be4158" /><Relationship Type="http://schemas.openxmlformats.org/officeDocument/2006/relationships/notesSlide" Target="/ppt/notesSlides/notesSlide9.xml" Id="R9c30f843faf54de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df6e02abc5741d6" /><Relationship Type="http://schemas.openxmlformats.org/officeDocument/2006/relationships/notesSlide" Target="/ppt/notesSlides/notesSlide10.xml" Id="R5870736f9ee3495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ff52c402ccc4684" /><Relationship Type="http://schemas.openxmlformats.org/officeDocument/2006/relationships/notesSlide" Target="/ppt/notesSlides/notesSlide11.xml" Id="R349916bdd51f4a8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7851b46e0c44044" /><Relationship Type="http://schemas.openxmlformats.org/officeDocument/2006/relationships/notesSlide" Target="/ppt/notesSlides/notesSlide12.xml" Id="R74ae11646a5d4f4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40fd6ceb2194add" /><Relationship Type="http://schemas.openxmlformats.org/officeDocument/2006/relationships/notesSlide" Target="/ppt/notesSlides/notesSlide13.xml" Id="R87d71e9e81be413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82c5e2191b14a6f" /><Relationship Type="http://schemas.openxmlformats.org/officeDocument/2006/relationships/notesSlide" Target="/ppt/notesSlides/notesSlide14.xml" Id="R7e7a7f08509a4af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e426547f7eeb4b87" /><Relationship Type="http://schemas.openxmlformats.org/officeDocument/2006/relationships/notesSlide" Target="/ppt/notesSlides/notesSlide15.xml" Id="R99900d5eafca495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09ce11246b548cd" /><Relationship Type="http://schemas.openxmlformats.org/officeDocument/2006/relationships/notesSlide" Target="/ppt/notesSlides/notesSlide16.xml" Id="R1b9fb5dd2585485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699268cddbd49f1" /><Relationship Type="http://schemas.openxmlformats.org/officeDocument/2006/relationships/notesSlide" Target="/ppt/notesSlides/notesSlide17.xml" Id="Re345d8784e7b46e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ea779931cbe49a2" /><Relationship Type="http://schemas.openxmlformats.org/officeDocument/2006/relationships/notesSlide" Target="/ppt/notesSlides/notesSlide18.xml" Id="R34212a263675459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d316b763c44f422e" /><Relationship Type="http://schemas.openxmlformats.org/officeDocument/2006/relationships/notesSlide" Target="/ppt/notesSlides/notesSlide19.xml" Id="R7b984698170141b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6045d4bb110f4487" /><Relationship Type="http://schemas.openxmlformats.org/officeDocument/2006/relationships/notesSlide" Target="/ppt/notesSlides/notesSlide20.xml" Id="R006d1eba307643f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d51692528fd4b49" /><Relationship Type="http://schemas.openxmlformats.org/officeDocument/2006/relationships/notesSlide" Target="/ppt/notesSlides/notesSlide21.xml" Id="Rdb5bdcf1f065496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7fbd9ec493c44c9" /><Relationship Type="http://schemas.openxmlformats.org/officeDocument/2006/relationships/notesSlide" Target="/ppt/notesSlides/notesSlide22.xml" Id="R84e3fd55e11641c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0bfff7195b54f69" /><Relationship Type="http://schemas.openxmlformats.org/officeDocument/2006/relationships/notesSlide" Target="/ppt/notesSlides/notesSlide23.xml" Id="R8bc5781c9c784f0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32025e6bddb4976" /><Relationship Type="http://schemas.openxmlformats.org/officeDocument/2006/relationships/notesSlide" Target="/ppt/notesSlides/notesSlide24.xml" Id="Ra811a33b5042435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68619f1e2e748e9" /><Relationship Type="http://schemas.openxmlformats.org/officeDocument/2006/relationships/notesSlide" Target="/ppt/notesSlides/notesSlide25.xml" Id="Rc3b17c4b4a874376"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7911b1129504073" /><Relationship Type="http://schemas.openxmlformats.org/officeDocument/2006/relationships/notesSlide" Target="/ppt/notesSlides/notesSlide26.xml" Id="R8e503901a1fe415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abb1e843e12746f8" /><Relationship Type="http://schemas.openxmlformats.org/officeDocument/2006/relationships/notesSlide" Target="/ppt/notesSlides/notesSlide27.xml" Id="R1a72386f991f4cc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184c1a478dd4611" /><Relationship Type="http://schemas.openxmlformats.org/officeDocument/2006/relationships/notesSlide" Target="/ppt/notesSlides/notesSlide28.xml" Id="Rf902733039d0484c"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57d9332aa6c4faf" /><Relationship Type="http://schemas.openxmlformats.org/officeDocument/2006/relationships/notesSlide" Target="/ppt/notesSlides/notesSlide29.xml" Id="R762946b6ad2c4207"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10cd4044fabf4d3b" /><Relationship Type="http://schemas.openxmlformats.org/officeDocument/2006/relationships/notesSlide" Target="/ppt/notesSlides/notesSlide30.xml" Id="R15ccab6ad286474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d30e3811d26459a" /><Relationship Type="http://schemas.openxmlformats.org/officeDocument/2006/relationships/notesSlide" Target="/ppt/notesSlides/notesSlide31.xml" Id="Ra3ab192847034cd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耶利米書第22章</a:t>
            </a:r>
          </a:p>
          <a:p xmlns:a="http://schemas.openxmlformats.org/drawingml/2006/main">
            <a:pPr algn="ctr">
              <a:buNone/>
            </a:pPr>
            <a:r>
              <a:rPr sz="2000">
                <a:solidFill>
                  <a:srgbClr val="FFFFFF"/>
                </a:solidFill>
                <a:latin typeface="Georgia"/>
                <a:ea typeface="Georgia"/>
                <a:cs typeface="Georgia"/>
              </a:rPr>
              <a:t>Jeremiah 22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22:1  |  Jeremiah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耶和華如此說：「你下到猶大王的宮中，在那裏說這話，</a:t>
            </a:r>
          </a:p>
          <a:p xmlns:a="http://schemas.openxmlformats.org/drawingml/2006/main">
            <a:pPr algn="ctr">
              <a:buNone/>
            </a:pPr>
            <a:r>
              <a:rPr sz="2400">
                <a:solidFill>
                  <a:srgbClr val="FFFFFF"/>
                </a:solidFill>
                <a:latin typeface="Georgia"/>
                <a:ea typeface="Georgia"/>
                <a:cs typeface="Georgia"/>
              </a:rPr>
              <a:t>Thus saith the LORD; Go down to the house of the king of Judah, and speak there this word,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22:2  |  Jeremiah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說：『坐大衛寶座的猶大王啊，你和你的臣僕，並進入城門的百姓，都當聽耶和華的話。</a:t>
            </a:r>
          </a:p>
          <a:p xmlns:a="http://schemas.openxmlformats.org/drawingml/2006/main">
            <a:pPr algn="ctr">
              <a:buNone/>
            </a:pPr>
            <a:r>
              <a:rPr sz="2100">
                <a:solidFill>
                  <a:srgbClr val="FFFFFF"/>
                </a:solidFill>
                <a:latin typeface="Georgia"/>
                <a:ea typeface="Georgia"/>
                <a:cs typeface="Georgia"/>
              </a:rPr>
              <a:t>And say, Hear the word of the LORD, O king of Judah, that sittest upon the throne of David, thou, and thy servants, and thy people that enter in by these gates: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22:3  |  Jeremiah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耶和華如此說：你們要施行公平和公義，拯救被搶奪的脫離欺壓人的手，不可虧負寄居的和孤兒寡婦，不可以強暴待他們，在這地方也不可流無辜人的血。</a:t>
            </a:r>
          </a:p>
          <a:p xmlns:a="http://schemas.openxmlformats.org/drawingml/2006/main">
            <a:pPr algn="ctr">
              <a:buNone/>
            </a:pPr>
            <a:r>
              <a:rPr sz="1800">
                <a:solidFill>
                  <a:srgbClr val="FFFFFF"/>
                </a:solidFill>
                <a:latin typeface="Georgia"/>
                <a:ea typeface="Georgia"/>
                <a:cs typeface="Georgia"/>
              </a:rPr>
              <a:t>Thus saith the LORD; Execute ye judgment and righteousness, and deliver the spoiled out of the hand of the oppressor: and do no wrong, do no violence to the stranger, the fatherless, nor the widow, neither shed innocent blood in this place.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22:4  |  Jeremiah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你們若認真行這事，就必有坐大衛寶座的君王和他的臣僕百姓，或坐車或騎馬，從這城的各門進入。</a:t>
            </a:r>
          </a:p>
          <a:p xmlns:a="http://schemas.openxmlformats.org/drawingml/2006/main">
            <a:pPr algn="ctr">
              <a:buNone/>
            </a:pPr>
            <a:r>
              <a:rPr sz="2100">
                <a:solidFill>
                  <a:srgbClr val="FFFFFF"/>
                </a:solidFill>
                <a:latin typeface="Georgia"/>
                <a:ea typeface="Georgia"/>
                <a:cs typeface="Georgia"/>
              </a:rPr>
              <a:t>For if ye do this thing indeed, then shall there enter in by the gates of this house kings sitting upon the throne of David, riding in chariots and on horses, he, and his servants, and his people.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22:5  |  Jeremiah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你們若不聽這些話，耶和華說：我指着自己起誓，這城必變為荒場。』</a:t>
            </a:r>
          </a:p>
          <a:p xmlns:a="http://schemas.openxmlformats.org/drawingml/2006/main">
            <a:pPr algn="ctr">
              <a:buNone/>
            </a:pPr>
            <a:r>
              <a:rPr sz="2400">
                <a:solidFill>
                  <a:srgbClr val="FFFFFF"/>
                </a:solidFill>
                <a:latin typeface="Georgia"/>
                <a:ea typeface="Georgia"/>
                <a:cs typeface="Georgia"/>
              </a:rPr>
              <a:t>But if ye will not hear these words, I swear by myself, saith the LORD, that this house shall become a desolation.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22:6  |  Jeremiah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耶和華論到猶大王的家如此說： 我看你如基列， 如黎巴嫩頂； 然而，我必使你變為曠野， 為無人居住的城邑。</a:t>
            </a:r>
          </a:p>
          <a:p xmlns:a="http://schemas.openxmlformats.org/drawingml/2006/main">
            <a:pPr algn="ctr">
              <a:buNone/>
            </a:pPr>
            <a:r>
              <a:rPr sz="2100">
                <a:solidFill>
                  <a:srgbClr val="FFFFFF"/>
                </a:solidFill>
                <a:latin typeface="Georgia"/>
                <a:ea typeface="Georgia"/>
                <a:cs typeface="Georgia"/>
              </a:rPr>
              <a:t>For thus saith the LORD unto the king’s house of Judah; Thou art Gilead unto me, and the head of Lebanon: yet surely I will make thee a wilderness, and cities which are not inhabited.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22:7  |  Jeremiah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我要預備行毀滅的人， 各拿器械攻擊你； 他們要砍下你佳美的香柏樹， 扔在火中。</a:t>
            </a:r>
          </a:p>
          <a:p xmlns:a="http://schemas.openxmlformats.org/drawingml/2006/main">
            <a:pPr algn="ctr">
              <a:buNone/>
            </a:pPr>
            <a:r>
              <a:rPr sz="2400">
                <a:solidFill>
                  <a:srgbClr val="FFFFFF"/>
                </a:solidFill>
                <a:latin typeface="Georgia"/>
                <a:ea typeface="Georgia"/>
                <a:cs typeface="Georgia"/>
              </a:rPr>
              <a:t>And I will prepare destroyers against thee, every one with his weapons: and they shall cut down thy choice cedars, and cast them into the fire.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22:8  |  Jeremiah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「許多國的民要經過這城，各人對鄰舍說：『耶和華為何向這大城如此行呢？』</a:t>
            </a:r>
          </a:p>
          <a:p xmlns:a="http://schemas.openxmlformats.org/drawingml/2006/main">
            <a:pPr algn="ctr">
              <a:buNone/>
            </a:pPr>
            <a:r>
              <a:rPr sz="2400">
                <a:solidFill>
                  <a:srgbClr val="FFFFFF"/>
                </a:solidFill>
                <a:latin typeface="Georgia"/>
                <a:ea typeface="Georgia"/>
                <a:cs typeface="Georgia"/>
              </a:rPr>
              <a:t>And many nations shall pass by this city, and they shall say every man to his neighbour, Wherefore hath the LORD done thus unto this great city?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22:9  |  Jeremiah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他們必回答說：『是因離棄了耶和華－他們神的約，事奉敬拜別神。』」</a:t>
            </a:r>
          </a:p>
          <a:p xmlns:a="http://schemas.openxmlformats.org/drawingml/2006/main">
            <a:pPr algn="ctr">
              <a:buNone/>
            </a:pPr>
            <a:r>
              <a:rPr sz="2400">
                <a:solidFill>
                  <a:srgbClr val="FFFFFF"/>
                </a:solidFill>
                <a:latin typeface="Georgia"/>
                <a:ea typeface="Georgia"/>
                <a:cs typeface="Georgia"/>
              </a:rPr>
              <a:t>Then they shall answer, Because they have forsaken the covenant of the LORD their God, and worshipped other gods, and served them.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22:10  |  Jeremiah 22:10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不要為死人哭號； 不要為他悲傷， 卻要為離家出外的人大大哭號； 因為他不得再回來， 也不得再見他的本國。</a:t>
            </a:r>
          </a:p>
          <a:p xmlns:a="http://schemas.openxmlformats.org/drawingml/2006/main">
            <a:pPr algn="ctr">
              <a:buNone/>
            </a:pPr>
            <a:r>
              <a:rPr sz="2400">
                <a:solidFill>
                  <a:srgbClr val="FFFFFF"/>
                </a:solidFill>
                <a:latin typeface="Georgia"/>
                <a:ea typeface="Georgia"/>
                <a:cs typeface="Georgia"/>
              </a:rPr>
              <a:t>Weep ye not for the dead, neither bemoan him: but weep sore for him that goeth away: for he shall return no more, nor see his native country.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22:11  |  Jeremiah 22:11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因為耶和華論到從這地方出去的猶大王約西亞的兒子沙龍，就是接續他父親約西亞作王的，這樣說：「他必不得再回到這裏來，</a:t>
            </a:r>
          </a:p>
          <a:p xmlns:a="http://schemas.openxmlformats.org/drawingml/2006/main">
            <a:pPr algn="ctr">
              <a:buNone/>
            </a:pPr>
            <a:r>
              <a:rPr sz="2100">
                <a:solidFill>
                  <a:srgbClr val="FFFFFF"/>
                </a:solidFill>
                <a:latin typeface="Georgia"/>
                <a:ea typeface="Georgia"/>
                <a:cs typeface="Georgia"/>
              </a:rPr>
              <a:t>For thus saith the LORD touching Shallum the son of Josiah king of Judah, which reigned instead of Josiah his father, which went forth out of this place; He shall not return thither any more: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22:12  |  Jeremiah 22:12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卻要死在被擄去的地方，必不得再見這地。」</a:t>
            </a:r>
          </a:p>
          <a:p xmlns:a="http://schemas.openxmlformats.org/drawingml/2006/main">
            <a:pPr algn="ctr">
              <a:buNone/>
            </a:pPr>
            <a:r>
              <a:rPr sz="2400">
                <a:solidFill>
                  <a:srgbClr val="FFFFFF"/>
                </a:solidFill>
                <a:latin typeface="Georgia"/>
                <a:ea typeface="Georgia"/>
                <a:cs typeface="Georgia"/>
              </a:rPr>
              <a:t>But he shall die in the place whither they have led him captive, and shall see this land no more.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22:13  |  Jeremiah 22:13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那行不義蓋房、行不公造樓、 白白使用人的手工不給工價的有禍了！</a:t>
            </a:r>
          </a:p>
          <a:p xmlns:a="http://schemas.openxmlformats.org/drawingml/2006/main">
            <a:pPr algn="ctr">
              <a:buNone/>
            </a:pPr>
            <a:r>
              <a:rPr sz="2100">
                <a:solidFill>
                  <a:srgbClr val="FFFFFF"/>
                </a:solidFill>
                <a:latin typeface="Georgia"/>
                <a:ea typeface="Georgia"/>
                <a:cs typeface="Georgia"/>
              </a:rPr>
              <a:t>Woe unto him that buildeth his house by unrighteousness, and his chambers by wrong; that useth his neighbour’s service without wages, and giveth him not for his work;</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22:14  |  Jeremiah 22:14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他說：我要為自己蓋廣大的房、寬敞的樓， 為自己開窗戶。 這樓房的護牆板是香柏木的， 樓房是丹色油漆的。</a:t>
            </a:r>
          </a:p>
          <a:p xmlns:a="http://schemas.openxmlformats.org/drawingml/2006/main">
            <a:pPr algn="ctr">
              <a:buNone/>
            </a:pPr>
            <a:r>
              <a:rPr sz="2100">
                <a:solidFill>
                  <a:srgbClr val="FFFFFF"/>
                </a:solidFill>
                <a:latin typeface="Georgia"/>
                <a:ea typeface="Georgia"/>
                <a:cs typeface="Georgia"/>
              </a:rPr>
              <a:t>That saith, I will build me a wide house and large chambers, and cutteth him out windows; and it is cieled with cedar, and painted with vermilion.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22:15  |  Jeremiah 22:15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難道你作王是在乎[造]香柏木[樓房]爭勝嗎？ 你的父親豈不是也吃也喝、 也施行公平和公義嗎？ 那時他得了福樂。</a:t>
            </a:r>
          </a:p>
          <a:p xmlns:a="http://schemas.openxmlformats.org/drawingml/2006/main">
            <a:pPr algn="ctr">
              <a:buNone/>
            </a:pPr>
            <a:r>
              <a:rPr sz="2100">
                <a:solidFill>
                  <a:srgbClr val="FFFFFF"/>
                </a:solidFill>
                <a:latin typeface="Georgia"/>
                <a:ea typeface="Georgia"/>
                <a:cs typeface="Georgia"/>
              </a:rPr>
              <a:t>Shalt thou reign, because thou closest thyself in cedar? did not thy father eat and drink, and do judgment and justice, and then it was well with him?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22:16  |  Jeremiah 22:16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他為困苦和窮乏人伸冤， 那時就得了福樂。 認識我不在乎此嗎？ 這是耶和華說的。</a:t>
            </a:r>
          </a:p>
          <a:p xmlns:a="http://schemas.openxmlformats.org/drawingml/2006/main">
            <a:pPr algn="ctr">
              <a:buNone/>
            </a:pPr>
            <a:r>
              <a:rPr sz="2400">
                <a:solidFill>
                  <a:srgbClr val="FFFFFF"/>
                </a:solidFill>
                <a:latin typeface="Georgia"/>
                <a:ea typeface="Georgia"/>
                <a:cs typeface="Georgia"/>
              </a:rPr>
              <a:t>He judged the cause of the poor and needy; then it was well with him: was not this to know me? saith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22:17  |  Jeremiah 22:17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惟有你的眼和你的心專顧貪婪， 流無辜人的血， 行欺壓和強暴。</a:t>
            </a:r>
          </a:p>
          <a:p xmlns:a="http://schemas.openxmlformats.org/drawingml/2006/main">
            <a:pPr algn="ctr">
              <a:buNone/>
            </a:pPr>
            <a:r>
              <a:rPr sz="2400">
                <a:solidFill>
                  <a:srgbClr val="FFFFFF"/>
                </a:solidFill>
                <a:latin typeface="Georgia"/>
                <a:ea typeface="Georgia"/>
                <a:cs typeface="Georgia"/>
              </a:rPr>
              <a:t>But thine eyes and thine heart are not but for thy covetousness, and for to shed innocent blood, and for oppression, and for violence, to do it.</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22:18  |  Jeremiah 22:18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所以，耶和華論到猶大王約西亞的兒子約雅敬如此說： 人必不為他舉哀[說]： 哀哉！我的哥哥； 或說：哀哉！我的姊姊； 也不為他舉哀[說]： 哀哉！我的主； 或說：哀哉！我主的榮華。</a:t>
            </a:r>
          </a:p>
          <a:p xmlns:a="http://schemas.openxmlformats.org/drawingml/2006/main">
            <a:pPr algn="ctr">
              <a:buNone/>
            </a:pPr>
            <a:r>
              <a:rPr sz="2100">
                <a:solidFill>
                  <a:srgbClr val="FFFFFF"/>
                </a:solidFill>
                <a:latin typeface="Georgia"/>
                <a:ea typeface="Georgia"/>
                <a:cs typeface="Georgia"/>
              </a:rPr>
              <a:t>Therefore thus saith the LORD concerning Jehoiakim the son of Josiah king of Judah; They shall not lament for him, saying, Ah my brother! or, Ah sister! they shall not lament for him, saying, Ah lord! or, Ah his glory!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22:19  |  Jeremiah 22:19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他被埋葬，好像埋驢一樣， 要拉出去扔在耶路撒冷的城門之外。</a:t>
            </a:r>
          </a:p>
          <a:p xmlns:a="http://schemas.openxmlformats.org/drawingml/2006/main">
            <a:pPr algn="ctr">
              <a:buNone/>
            </a:pPr>
            <a:r>
              <a:rPr sz="2400">
                <a:solidFill>
                  <a:srgbClr val="FFFFFF"/>
                </a:solidFill>
                <a:latin typeface="Georgia"/>
                <a:ea typeface="Georgia"/>
                <a:cs typeface="Georgia"/>
              </a:rPr>
              <a:t>He shall be buried with the burial of an ass, drawn and cast forth beyond the gates of Jerusalem.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22:20  |  Jeremiah 22:20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你要上黎巴嫩哀號， 在巴珊揚聲， 從亞巴琳哀號， 因為你所親愛的都毀滅了。</a:t>
            </a:r>
          </a:p>
          <a:p xmlns:a="http://schemas.openxmlformats.org/drawingml/2006/main">
            <a:pPr algn="ctr">
              <a:buNone/>
            </a:pPr>
            <a:r>
              <a:rPr sz="2400">
                <a:solidFill>
                  <a:srgbClr val="FFFFFF"/>
                </a:solidFill>
                <a:latin typeface="Georgia"/>
                <a:ea typeface="Georgia"/>
                <a:cs typeface="Georgia"/>
              </a:rPr>
              <a:t>Go up to Lebanon, and cry; and lift up thy voice in Bashan, and cry from the passages: for all thy lovers are destroyed.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22:21  |  Jeremiah 22:21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你興盛的時候，我對你說話； 你卻說：我不聽。 你自幼年以來總是這樣， 不聽從我的話。</a:t>
            </a:r>
          </a:p>
          <a:p xmlns:a="http://schemas.openxmlformats.org/drawingml/2006/main">
            <a:pPr algn="ctr">
              <a:buNone/>
            </a:pPr>
            <a:r>
              <a:rPr sz="2400">
                <a:solidFill>
                  <a:srgbClr val="FFFFFF"/>
                </a:solidFill>
                <a:latin typeface="Georgia"/>
                <a:ea typeface="Georgia"/>
                <a:cs typeface="Georgia"/>
              </a:rPr>
              <a:t>I spake unto thee in thy prosperity; but thou saidst, I will not hear. This hath been thy manner from thy youth, that thou obeyedst not my voice.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22:22  |  Jeremiah 22:22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你的牧人要被風吞吃， 你所親愛的必被擄去； 那時你必因你一切的惡抱愧蒙羞。</a:t>
            </a:r>
          </a:p>
          <a:p xmlns:a="http://schemas.openxmlformats.org/drawingml/2006/main">
            <a:pPr algn="ctr">
              <a:buNone/>
            </a:pPr>
            <a:r>
              <a:rPr sz="2100">
                <a:solidFill>
                  <a:srgbClr val="FFFFFF"/>
                </a:solidFill>
                <a:latin typeface="Georgia"/>
                <a:ea typeface="Georgia"/>
                <a:cs typeface="Georgia"/>
              </a:rPr>
              <a:t>The wind shall eat up all thy pastors, and thy lovers shall go into captivity: surely then shalt thou be ashamed and confounded for all thy wickedness.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22:23  |  Jeremiah 22:23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你這住黎巴嫩、在香柏樹上搭窩的， 有痛苦臨到你， 好像疼痛臨到產難的婦人， 那時你何等可憐！</a:t>
            </a:r>
          </a:p>
          <a:p xmlns:a="http://schemas.openxmlformats.org/drawingml/2006/main">
            <a:pPr algn="ctr">
              <a:buNone/>
            </a:pPr>
            <a:r>
              <a:rPr sz="2100">
                <a:solidFill>
                  <a:srgbClr val="FFFFFF"/>
                </a:solidFill>
                <a:latin typeface="Georgia"/>
                <a:ea typeface="Georgia"/>
                <a:cs typeface="Georgia"/>
              </a:rPr>
              <a:t>O inhabitant of Lebanon, that makest thy nest in the cedars, how gracious shalt thou be when pangs come upon thee, the pain as of a woman in travail!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22:24  |  Jeremiah 22:24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耶和華說：「猶大王約雅敬的兒子哥尼雅，雖是我右手上帶印的戒指，我憑我的永生起誓，也必將你從其上摘下來，</a:t>
            </a:r>
          </a:p>
          <a:p xmlns:a="http://schemas.openxmlformats.org/drawingml/2006/main">
            <a:pPr algn="ctr">
              <a:buNone/>
            </a:pPr>
            <a:r>
              <a:rPr sz="2400">
                <a:solidFill>
                  <a:srgbClr val="FFFFFF"/>
                </a:solidFill>
                <a:latin typeface="Georgia"/>
                <a:ea typeface="Georgia"/>
                <a:cs typeface="Georgia"/>
              </a:rPr>
              <a:t>As I live, saith the LORD, though Coniah the son of Jehoiakim king of Judah were the signet upon my right hand, yet would I pluck thee thence;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22:25  |  Jeremiah 22:25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並且我必將你交給尋索你命的人和你所懼怕的人手中，就是巴比倫王尼布甲尼撒和迦勒底人的手中。</a:t>
            </a:r>
          </a:p>
          <a:p xmlns:a="http://schemas.openxmlformats.org/drawingml/2006/main">
            <a:pPr algn="ctr">
              <a:buNone/>
            </a:pPr>
            <a:r>
              <a:rPr sz="2100">
                <a:solidFill>
                  <a:srgbClr val="FFFFFF"/>
                </a:solidFill>
                <a:latin typeface="Georgia"/>
                <a:ea typeface="Georgia"/>
                <a:cs typeface="Georgia"/>
              </a:rPr>
              <a:t>And I will give thee into the hand of them that seek thy life, and into the hand of them whose face thou fearest, even into the hand of Nebuchadrezzar king of Babylon, and into the hand of the Chaldeans.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22:26  |  Jeremiah 22:26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我也必將你和生你的母親趕到別國，並不是你們生的地方；你們必死在那裏，</a:t>
            </a:r>
          </a:p>
          <a:p xmlns:a="http://schemas.openxmlformats.org/drawingml/2006/main">
            <a:pPr algn="ctr">
              <a:buNone/>
            </a:pPr>
            <a:r>
              <a:rPr sz="2400">
                <a:solidFill>
                  <a:srgbClr val="FFFFFF"/>
                </a:solidFill>
                <a:latin typeface="Georgia"/>
                <a:ea typeface="Georgia"/>
                <a:cs typeface="Georgia"/>
              </a:rPr>
              <a:t>And I will cast thee out, and thy mother that bare thee, into another country, where ye were not born; and there shall ye die.</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22:27  |  Jeremiah 22:27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但心中甚想歸回之地，必不得歸回。」</a:t>
            </a:r>
          </a:p>
          <a:p xmlns:a="http://schemas.openxmlformats.org/drawingml/2006/main">
            <a:pPr algn="ctr">
              <a:buNone/>
            </a:pPr>
            <a:r>
              <a:rPr sz="2800">
                <a:solidFill>
                  <a:srgbClr val="FFFFFF"/>
                </a:solidFill>
                <a:latin typeface="Georgia"/>
                <a:ea typeface="Georgia"/>
                <a:cs typeface="Georgia"/>
              </a:rPr>
              <a:t>But to the land whereunto they desire to return, thither shall they not return.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22:28  |  Jeremiah 22:28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哥尼雅這人是被輕看、破壞的器皿嗎？ 是無人喜愛的器皿嗎？ 他和他的後裔為何被趕到不認識之地呢？</a:t>
            </a:r>
          </a:p>
          <a:p xmlns:a="http://schemas.openxmlformats.org/drawingml/2006/main">
            <a:pPr algn="ctr">
              <a:buNone/>
            </a:pPr>
            <a:r>
              <a:rPr sz="2100">
                <a:solidFill>
                  <a:srgbClr val="FFFFFF"/>
                </a:solidFill>
                <a:latin typeface="Georgia"/>
                <a:ea typeface="Georgia"/>
                <a:cs typeface="Georgia"/>
              </a:rPr>
              <a:t>Is this man Coniah a despised broken idol? is he a vessel wherein is no pleasure? wherefore are they cast out, he and his seed, and are cast into a land which they know not?</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22:29  |  Jeremiah 22:29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地啊，地啊，地啊，當聽耶和華的話！</a:t>
            </a:r>
          </a:p>
          <a:p xmlns:a="http://schemas.openxmlformats.org/drawingml/2006/main">
            <a:pPr algn="ctr">
              <a:buNone/>
            </a:pPr>
            <a:r>
              <a:rPr sz="2800">
                <a:solidFill>
                  <a:srgbClr val="FFFFFF"/>
                </a:solidFill>
                <a:latin typeface="Georgia"/>
                <a:ea typeface="Georgia"/>
                <a:cs typeface="Georgia"/>
              </a:rPr>
              <a:t>O earth, earth, earth, hear the word of the LORD.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22:30  |  Jeremiah 22:30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耶和華如此說： 要寫明這人算為無子， 是平生不得亨通的； 因為他後裔中再無一人得亨通， 能坐在大衛的寶座上治理猶大。</a:t>
            </a:r>
          </a:p>
          <a:p xmlns:a="http://schemas.openxmlformats.org/drawingml/2006/main">
            <a:pPr algn="ctr">
              <a:buNone/>
            </a:pPr>
            <a:r>
              <a:rPr sz="2100">
                <a:solidFill>
                  <a:srgbClr val="FFFFFF"/>
                </a:solidFill>
                <a:latin typeface="Georgia"/>
                <a:ea typeface="Georgia"/>
                <a:cs typeface="Georgia"/>
              </a:rPr>
              <a:t>Thus saith the LORD, Write ye this man childless, a man that shall not prosper in his days: for no man of his seed shall prosper, sitting upon the throne of David, and ruling any more in Judah.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2026-08-30T04:08:09.9880000Z</dcterms:created>
  <dcterms:modified xsi:type="dcterms:W3CDTF">2026-08-30T04:08:09.9880000Z</dcterms:modified>
</coreProperties>
</file>