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9815de1552346db" /><Relationship Type="http://schemas.openxmlformats.org/officeDocument/2006/relationships/extended-properties" Target="/docProps/app.xml" Id="R6d168d93ec2e4571" /><Relationship Type="http://schemas.openxmlformats.org/officeDocument/2006/relationships/officeDocument" Target="/ppt/presentation.xml" Id="R82e89a84eb6540d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cd3224d6c144e95"/>
  </p:sldMasterIdLst>
  <p:notesMasterIdLst>
    <p:notesMasterId xmlns:r="http://schemas.openxmlformats.org/officeDocument/2006/relationships" r:id="R7f2967b39a0d4144"/>
  </p:notesMasterIdLst>
  <p:sldIdLst>
    <p:sldId xmlns:r="http://schemas.openxmlformats.org/officeDocument/2006/relationships" id="256" r:id="R6477b5a5f91849a8"/>
    <p:sldId xmlns:r="http://schemas.openxmlformats.org/officeDocument/2006/relationships" id="257" r:id="R820fb6476c07494b"/>
    <p:sldId xmlns:r="http://schemas.openxmlformats.org/officeDocument/2006/relationships" id="258" r:id="R93fcf0a47b6848d7"/>
    <p:sldId xmlns:r="http://schemas.openxmlformats.org/officeDocument/2006/relationships" id="259" r:id="Rec348e3f59cc4981"/>
    <p:sldId xmlns:r="http://schemas.openxmlformats.org/officeDocument/2006/relationships" id="260" r:id="Rfd3d0141e0a0405e"/>
    <p:sldId xmlns:r="http://schemas.openxmlformats.org/officeDocument/2006/relationships" id="261" r:id="Rddc11a908a004d3b"/>
    <p:sldId xmlns:r="http://schemas.openxmlformats.org/officeDocument/2006/relationships" id="262" r:id="R5435a4840d4c46ef"/>
    <p:sldId xmlns:r="http://schemas.openxmlformats.org/officeDocument/2006/relationships" id="263" r:id="Rc0a237d400e542ea"/>
    <p:sldId xmlns:r="http://schemas.openxmlformats.org/officeDocument/2006/relationships" id="264" r:id="R1c656ecda5db49fd"/>
    <p:sldId xmlns:r="http://schemas.openxmlformats.org/officeDocument/2006/relationships" id="265" r:id="Rf12023d54e6b45e4"/>
    <p:sldId xmlns:r="http://schemas.openxmlformats.org/officeDocument/2006/relationships" id="266" r:id="R0f4e09fef80a4597"/>
    <p:sldId xmlns:r="http://schemas.openxmlformats.org/officeDocument/2006/relationships" id="267" r:id="Rf322a68902c94806"/>
    <p:sldId xmlns:r="http://schemas.openxmlformats.org/officeDocument/2006/relationships" id="268" r:id="R4acce6c97904410c"/>
    <p:sldId xmlns:r="http://schemas.openxmlformats.org/officeDocument/2006/relationships" id="269" r:id="R7221f3564d884cb6"/>
    <p:sldId xmlns:r="http://schemas.openxmlformats.org/officeDocument/2006/relationships" id="270" r:id="R839023c06b0549a9"/>
    <p:sldId xmlns:r="http://schemas.openxmlformats.org/officeDocument/2006/relationships" id="271" r:id="R7d3dbc867cca48c6"/>
    <p:sldId xmlns:r="http://schemas.openxmlformats.org/officeDocument/2006/relationships" id="272" r:id="R4ebfb5ca9ff34966"/>
    <p:sldId xmlns:r="http://schemas.openxmlformats.org/officeDocument/2006/relationships" id="273" r:id="Rd5f930b8ae27406b"/>
    <p:sldId xmlns:r="http://schemas.openxmlformats.org/officeDocument/2006/relationships" id="274" r:id="R9c62d184761045c6"/>
    <p:sldId xmlns:r="http://schemas.openxmlformats.org/officeDocument/2006/relationships" id="275" r:id="Rb2b6bdbc695943a5"/>
    <p:sldId xmlns:r="http://schemas.openxmlformats.org/officeDocument/2006/relationships" id="276" r:id="R6c01dc041fbd48e0"/>
    <p:sldId xmlns:r="http://schemas.openxmlformats.org/officeDocument/2006/relationships" id="277" r:id="R4580f1a9218744de"/>
    <p:sldId xmlns:r="http://schemas.openxmlformats.org/officeDocument/2006/relationships" id="278" r:id="R71657cdd2410417b"/>
    <p:sldId xmlns:r="http://schemas.openxmlformats.org/officeDocument/2006/relationships" id="279" r:id="R798e72a5378b4c9b"/>
    <p:sldId xmlns:r="http://schemas.openxmlformats.org/officeDocument/2006/relationships" id="280" r:id="Rb430d12b845540f2"/>
    <p:sldId xmlns:r="http://schemas.openxmlformats.org/officeDocument/2006/relationships" id="281" r:id="Rd68b1a34a6b049fd"/>
    <p:sldId xmlns:r="http://schemas.openxmlformats.org/officeDocument/2006/relationships" id="282" r:id="Re147a1f2da844c38"/>
    <p:sldId xmlns:r="http://schemas.openxmlformats.org/officeDocument/2006/relationships" id="283" r:id="Rff122b702ad741b9"/>
    <p:sldId xmlns:r="http://schemas.openxmlformats.org/officeDocument/2006/relationships" id="284" r:id="Ra352ef9187cd4758"/>
    <p:sldId xmlns:r="http://schemas.openxmlformats.org/officeDocument/2006/relationships" id="285" r:id="R73e6bd4ef8084605"/>
    <p:sldId xmlns:r="http://schemas.openxmlformats.org/officeDocument/2006/relationships" id="286" r:id="R13f747ef1a454432"/>
    <p:sldId xmlns:r="http://schemas.openxmlformats.org/officeDocument/2006/relationships" id="287" r:id="Rc6ae9231ea004ba1"/>
    <p:sldId xmlns:r="http://schemas.openxmlformats.org/officeDocument/2006/relationships" id="288" r:id="Rce264e00be6947e0"/>
    <p:sldId xmlns:r="http://schemas.openxmlformats.org/officeDocument/2006/relationships" id="289" r:id="Rc0dc336a26f04e3b"/>
    <p:sldId xmlns:r="http://schemas.openxmlformats.org/officeDocument/2006/relationships" id="290" r:id="R79a39ca47ea94a62"/>
    <p:sldId xmlns:r="http://schemas.openxmlformats.org/officeDocument/2006/relationships" id="291" r:id="Rb04fe1a486314469"/>
    <p:sldId xmlns:r="http://schemas.openxmlformats.org/officeDocument/2006/relationships" id="292" r:id="R37749fd23e554cde"/>
    <p:sldId xmlns:r="http://schemas.openxmlformats.org/officeDocument/2006/relationships" id="293" r:id="R6f4a0fe0c0ed444b"/>
    <p:sldId xmlns:r="http://schemas.openxmlformats.org/officeDocument/2006/relationships" id="294" r:id="R55d6d26f88fe4a0c"/>
    <p:sldId xmlns:r="http://schemas.openxmlformats.org/officeDocument/2006/relationships" id="295" r:id="Rb5724017a9c4488b"/>
    <p:sldId xmlns:r="http://schemas.openxmlformats.org/officeDocument/2006/relationships" id="296" r:id="R73cafbef13a84cb2"/>
    <p:sldId xmlns:r="http://schemas.openxmlformats.org/officeDocument/2006/relationships" id="297" r:id="R4892e464846d489a"/>
    <p:sldId xmlns:r="http://schemas.openxmlformats.org/officeDocument/2006/relationships" id="298" r:id="R95ed8d48ac7841c8"/>
    <p:sldId xmlns:r="http://schemas.openxmlformats.org/officeDocument/2006/relationships" id="299" r:id="R2b487c85e5ad487e"/>
    <p:sldId xmlns:r="http://schemas.openxmlformats.org/officeDocument/2006/relationships" id="300" r:id="R4650cba381584555"/>
    <p:sldId xmlns:r="http://schemas.openxmlformats.org/officeDocument/2006/relationships" id="301" r:id="R2ffae9ce38374498"/>
    <p:sldId xmlns:r="http://schemas.openxmlformats.org/officeDocument/2006/relationships" id="302" r:id="Rbffc174e31f24d21"/>
    <p:sldId xmlns:r="http://schemas.openxmlformats.org/officeDocument/2006/relationships" id="303" r:id="Rb264551e4ca34504"/>
    <p:sldId xmlns:r="http://schemas.openxmlformats.org/officeDocument/2006/relationships" id="304" r:id="R8b48e6be3ec54cad"/>
    <p:sldId xmlns:r="http://schemas.openxmlformats.org/officeDocument/2006/relationships" id="305" r:id="Re3cc32d9903f4fd0"/>
    <p:sldId xmlns:r="http://schemas.openxmlformats.org/officeDocument/2006/relationships" id="306" r:id="Rdc619c46409944db"/>
    <p:sldId xmlns:r="http://schemas.openxmlformats.org/officeDocument/2006/relationships" id="307" r:id="Rf91af4a52f74432c"/>
    <p:sldId xmlns:r="http://schemas.openxmlformats.org/officeDocument/2006/relationships" id="308" r:id="Raad8f6ad49734e92"/>
    <p:sldId xmlns:r="http://schemas.openxmlformats.org/officeDocument/2006/relationships" id="309" r:id="R5a51d6baa5f24c9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0f9ede4cb924492" /><Relationship Type="http://schemas.openxmlformats.org/officeDocument/2006/relationships/slideMaster" Target="/ppt/slideMasters/slideMaster1.xml" Id="R3cd3224d6c144e95" /><Relationship Type="http://schemas.openxmlformats.org/officeDocument/2006/relationships/notesMaster" Target="/ppt/notesMasters/notesMaster1.xml" Id="R7f2967b39a0d4144" /><Relationship Type="http://schemas.openxmlformats.org/officeDocument/2006/relationships/presProps" Target="/ppt/presProps.xml" Id="R9df3eb83db3142c3" /><Relationship Type="http://schemas.openxmlformats.org/officeDocument/2006/relationships/tableStyles" Target="/ppt/tableStyles.xml" Id="Rf391f45eae484f26" /><Relationship Type="http://schemas.openxmlformats.org/officeDocument/2006/relationships/slide" Target="/ppt/slides/slide1.xml" Id="R6477b5a5f91849a8" /><Relationship Type="http://schemas.openxmlformats.org/officeDocument/2006/relationships/slide" Target="/ppt/slides/slide2.xml" Id="R820fb6476c07494b" /><Relationship Type="http://schemas.openxmlformats.org/officeDocument/2006/relationships/slide" Target="/ppt/slides/slide3.xml" Id="R93fcf0a47b6848d7" /><Relationship Type="http://schemas.openxmlformats.org/officeDocument/2006/relationships/slide" Target="/ppt/slides/slide4.xml" Id="Rec348e3f59cc4981" /><Relationship Type="http://schemas.openxmlformats.org/officeDocument/2006/relationships/slide" Target="/ppt/slides/slide5.xml" Id="Rfd3d0141e0a0405e" /><Relationship Type="http://schemas.openxmlformats.org/officeDocument/2006/relationships/slide" Target="/ppt/slides/slide6.xml" Id="Rddc11a908a004d3b" /><Relationship Type="http://schemas.openxmlformats.org/officeDocument/2006/relationships/slide" Target="/ppt/slides/slide7.xml" Id="R5435a4840d4c46ef" /><Relationship Type="http://schemas.openxmlformats.org/officeDocument/2006/relationships/slide" Target="/ppt/slides/slide8.xml" Id="Rc0a237d400e542ea" /><Relationship Type="http://schemas.openxmlformats.org/officeDocument/2006/relationships/slide" Target="/ppt/slides/slide9.xml" Id="R1c656ecda5db49fd" /><Relationship Type="http://schemas.openxmlformats.org/officeDocument/2006/relationships/slide" Target="/ppt/slides/slide10.xml" Id="Rf12023d54e6b45e4" /><Relationship Type="http://schemas.openxmlformats.org/officeDocument/2006/relationships/slide" Target="/ppt/slides/slide11.xml" Id="R0f4e09fef80a4597" /><Relationship Type="http://schemas.openxmlformats.org/officeDocument/2006/relationships/slide" Target="/ppt/slides/slide12.xml" Id="Rf322a68902c94806" /><Relationship Type="http://schemas.openxmlformats.org/officeDocument/2006/relationships/slide" Target="/ppt/slides/slide13.xml" Id="R4acce6c97904410c" /><Relationship Type="http://schemas.openxmlformats.org/officeDocument/2006/relationships/slide" Target="/ppt/slides/slide14.xml" Id="R7221f3564d884cb6" /><Relationship Type="http://schemas.openxmlformats.org/officeDocument/2006/relationships/slide" Target="/ppt/slides/slide15.xml" Id="R839023c06b0549a9" /><Relationship Type="http://schemas.openxmlformats.org/officeDocument/2006/relationships/slide" Target="/ppt/slides/slide16.xml" Id="R7d3dbc867cca48c6" /><Relationship Type="http://schemas.openxmlformats.org/officeDocument/2006/relationships/slide" Target="/ppt/slides/slide17.xml" Id="R4ebfb5ca9ff34966" /><Relationship Type="http://schemas.openxmlformats.org/officeDocument/2006/relationships/slide" Target="/ppt/slides/slide18.xml" Id="Rd5f930b8ae27406b" /><Relationship Type="http://schemas.openxmlformats.org/officeDocument/2006/relationships/slide" Target="/ppt/slides/slide19.xml" Id="R9c62d184761045c6" /><Relationship Type="http://schemas.openxmlformats.org/officeDocument/2006/relationships/slide" Target="/ppt/slides/slide20.xml" Id="Rb2b6bdbc695943a5" /><Relationship Type="http://schemas.openxmlformats.org/officeDocument/2006/relationships/slide" Target="/ppt/slides/slide21.xml" Id="R6c01dc041fbd48e0" /><Relationship Type="http://schemas.openxmlformats.org/officeDocument/2006/relationships/slide" Target="/ppt/slides/slide22.xml" Id="R4580f1a9218744de" /><Relationship Type="http://schemas.openxmlformats.org/officeDocument/2006/relationships/slide" Target="/ppt/slides/slide23.xml" Id="R71657cdd2410417b" /><Relationship Type="http://schemas.openxmlformats.org/officeDocument/2006/relationships/slide" Target="/ppt/slides/slide24.xml" Id="R798e72a5378b4c9b" /><Relationship Type="http://schemas.openxmlformats.org/officeDocument/2006/relationships/slide" Target="/ppt/slides/slide25.xml" Id="Rb430d12b845540f2" /><Relationship Type="http://schemas.openxmlformats.org/officeDocument/2006/relationships/slide" Target="/ppt/slides/slide26.xml" Id="Rd68b1a34a6b049fd" /><Relationship Type="http://schemas.openxmlformats.org/officeDocument/2006/relationships/slide" Target="/ppt/slides/slide27.xml" Id="Re147a1f2da844c38" /><Relationship Type="http://schemas.openxmlformats.org/officeDocument/2006/relationships/slide" Target="/ppt/slides/slide28.xml" Id="Rff122b702ad741b9" /><Relationship Type="http://schemas.openxmlformats.org/officeDocument/2006/relationships/slide" Target="/ppt/slides/slide29.xml" Id="Ra352ef9187cd4758" /><Relationship Type="http://schemas.openxmlformats.org/officeDocument/2006/relationships/slide" Target="/ppt/slides/slide30.xml" Id="R73e6bd4ef8084605" /><Relationship Type="http://schemas.openxmlformats.org/officeDocument/2006/relationships/slide" Target="/ppt/slides/slide31.xml" Id="R13f747ef1a454432" /><Relationship Type="http://schemas.openxmlformats.org/officeDocument/2006/relationships/slide" Target="/ppt/slides/slide32.xml" Id="Rc6ae9231ea004ba1" /><Relationship Type="http://schemas.openxmlformats.org/officeDocument/2006/relationships/slide" Target="/ppt/slides/slide33.xml" Id="Rce264e00be6947e0" /><Relationship Type="http://schemas.openxmlformats.org/officeDocument/2006/relationships/slide" Target="/ppt/slides/slide34.xml" Id="Rc0dc336a26f04e3b" /><Relationship Type="http://schemas.openxmlformats.org/officeDocument/2006/relationships/slide" Target="/ppt/slides/slide35.xml" Id="R79a39ca47ea94a62" /><Relationship Type="http://schemas.openxmlformats.org/officeDocument/2006/relationships/slide" Target="/ppt/slides/slide36.xml" Id="Rb04fe1a486314469" /><Relationship Type="http://schemas.openxmlformats.org/officeDocument/2006/relationships/slide" Target="/ppt/slides/slide37.xml" Id="R37749fd23e554cde" /><Relationship Type="http://schemas.openxmlformats.org/officeDocument/2006/relationships/slide" Target="/ppt/slides/slide38.xml" Id="R6f4a0fe0c0ed444b" /><Relationship Type="http://schemas.openxmlformats.org/officeDocument/2006/relationships/slide" Target="/ppt/slides/slide39.xml" Id="R55d6d26f88fe4a0c" /><Relationship Type="http://schemas.openxmlformats.org/officeDocument/2006/relationships/slide" Target="/ppt/slides/slide40.xml" Id="Rb5724017a9c4488b" /><Relationship Type="http://schemas.openxmlformats.org/officeDocument/2006/relationships/slide" Target="/ppt/slides/slide41.xml" Id="R73cafbef13a84cb2" /><Relationship Type="http://schemas.openxmlformats.org/officeDocument/2006/relationships/slide" Target="/ppt/slides/slide42.xml" Id="R4892e464846d489a" /><Relationship Type="http://schemas.openxmlformats.org/officeDocument/2006/relationships/slide" Target="/ppt/slides/slide43.xml" Id="R95ed8d48ac7841c8" /><Relationship Type="http://schemas.openxmlformats.org/officeDocument/2006/relationships/slide" Target="/ppt/slides/slide44.xml" Id="R2b487c85e5ad487e" /><Relationship Type="http://schemas.openxmlformats.org/officeDocument/2006/relationships/slide" Target="/ppt/slides/slide45.xml" Id="R4650cba381584555" /><Relationship Type="http://schemas.openxmlformats.org/officeDocument/2006/relationships/slide" Target="/ppt/slides/slide46.xml" Id="R2ffae9ce38374498" /><Relationship Type="http://schemas.openxmlformats.org/officeDocument/2006/relationships/slide" Target="/ppt/slides/slide47.xml" Id="Rbffc174e31f24d21" /><Relationship Type="http://schemas.openxmlformats.org/officeDocument/2006/relationships/slide" Target="/ppt/slides/slide48.xml" Id="Rb264551e4ca34504" /><Relationship Type="http://schemas.openxmlformats.org/officeDocument/2006/relationships/slide" Target="/ppt/slides/slide49.xml" Id="R8b48e6be3ec54cad" /><Relationship Type="http://schemas.openxmlformats.org/officeDocument/2006/relationships/slide" Target="/ppt/slides/slide50.xml" Id="Re3cc32d9903f4fd0" /><Relationship Type="http://schemas.openxmlformats.org/officeDocument/2006/relationships/slide" Target="/ppt/slides/slide51.xml" Id="Rdc619c46409944db" /><Relationship Type="http://schemas.openxmlformats.org/officeDocument/2006/relationships/slide" Target="/ppt/slides/slide52.xml" Id="Rf91af4a52f74432c" /><Relationship Type="http://schemas.openxmlformats.org/officeDocument/2006/relationships/slide" Target="/ppt/slides/slide53.xml" Id="Raad8f6ad49734e92" /><Relationship Type="http://schemas.openxmlformats.org/officeDocument/2006/relationships/slide" Target="/ppt/slides/slide54.xml" Id="R5a51d6baa5f24c9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2adcde1c56949d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30fd020c654490d" /><Relationship Type="http://schemas.openxmlformats.org/officeDocument/2006/relationships/notesMaster" Target="/ppt/notesMasters/notesMaster1.xml" Id="R5ac3ae9740f3498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43b55f1a42a4dff" /><Relationship Type="http://schemas.openxmlformats.org/officeDocument/2006/relationships/notesMaster" Target="/ppt/notesMasters/notesMaster1.xml" Id="R7e238a08f33e46d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b0775013a5f4562" /><Relationship Type="http://schemas.openxmlformats.org/officeDocument/2006/relationships/notesMaster" Target="/ppt/notesMasters/notesMaster1.xml" Id="R4e1f80cd45ed4e6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2a1e90d7d584f22" /><Relationship Type="http://schemas.openxmlformats.org/officeDocument/2006/relationships/notesMaster" Target="/ppt/notesMasters/notesMaster1.xml" Id="R51bc548e66fa41c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6afbfd0ab0e4015" /><Relationship Type="http://schemas.openxmlformats.org/officeDocument/2006/relationships/notesMaster" Target="/ppt/notesMasters/notesMaster1.xml" Id="Rf3d308241883402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274043b534340b0" /><Relationship Type="http://schemas.openxmlformats.org/officeDocument/2006/relationships/notesMaster" Target="/ppt/notesMasters/notesMaster1.xml" Id="R7b3289151c6442c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71b42c0b39c4114" /><Relationship Type="http://schemas.openxmlformats.org/officeDocument/2006/relationships/notesMaster" Target="/ppt/notesMasters/notesMaster1.xml" Id="R00369c9707bb46a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56da78183e34177" /><Relationship Type="http://schemas.openxmlformats.org/officeDocument/2006/relationships/notesMaster" Target="/ppt/notesMasters/notesMaster1.xml" Id="R802e85fc598549c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bb35b5e3b4a4601" /><Relationship Type="http://schemas.openxmlformats.org/officeDocument/2006/relationships/notesMaster" Target="/ppt/notesMasters/notesMaster1.xml" Id="Rf58627cb8630444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82b1e42c61d4b9f" /><Relationship Type="http://schemas.openxmlformats.org/officeDocument/2006/relationships/notesMaster" Target="/ppt/notesMasters/notesMaster1.xml" Id="Rfa11210219e94a0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154f0e93ad445e4" /><Relationship Type="http://schemas.openxmlformats.org/officeDocument/2006/relationships/notesMaster" Target="/ppt/notesMasters/notesMaster1.xml" Id="R9bc99c394fd64f3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b9ee95d230742bd" /><Relationship Type="http://schemas.openxmlformats.org/officeDocument/2006/relationships/notesMaster" Target="/ppt/notesMasters/notesMaster1.xml" Id="R1149c2e8ffb549a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55e78093e1c4765" /><Relationship Type="http://schemas.openxmlformats.org/officeDocument/2006/relationships/notesMaster" Target="/ppt/notesMasters/notesMaster1.xml" Id="R3ccfbecc8ff4436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de649cdf62e4233" /><Relationship Type="http://schemas.openxmlformats.org/officeDocument/2006/relationships/notesMaster" Target="/ppt/notesMasters/notesMaster1.xml" Id="Rb8a93ab7920a4ea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21692401cf64349" /><Relationship Type="http://schemas.openxmlformats.org/officeDocument/2006/relationships/notesMaster" Target="/ppt/notesMasters/notesMaster1.xml" Id="R479f2672441c417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3191854e3794cf7" /><Relationship Type="http://schemas.openxmlformats.org/officeDocument/2006/relationships/notesMaster" Target="/ppt/notesMasters/notesMaster1.xml" Id="R071e2739c084489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fe9e3e881a14885" /><Relationship Type="http://schemas.openxmlformats.org/officeDocument/2006/relationships/notesMaster" Target="/ppt/notesMasters/notesMaster1.xml" Id="R8a2fc99f0e47468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e6595b71a704a92" /><Relationship Type="http://schemas.openxmlformats.org/officeDocument/2006/relationships/notesMaster" Target="/ppt/notesMasters/notesMaster1.xml" Id="R105152b6050c4d6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bb12038caf3405f" /><Relationship Type="http://schemas.openxmlformats.org/officeDocument/2006/relationships/notesMaster" Target="/ppt/notesMasters/notesMaster1.xml" Id="Rda65365d16dd48f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5d35fc6d8994889" /><Relationship Type="http://schemas.openxmlformats.org/officeDocument/2006/relationships/notesMaster" Target="/ppt/notesMasters/notesMaster1.xml" Id="R0476e52e17f44b3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b35fc55dfa44ed3" /><Relationship Type="http://schemas.openxmlformats.org/officeDocument/2006/relationships/notesMaster" Target="/ppt/notesMasters/notesMaster1.xml" Id="R6c76c1f616ad400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c938f5553474f6d" /><Relationship Type="http://schemas.openxmlformats.org/officeDocument/2006/relationships/notesMaster" Target="/ppt/notesMasters/notesMaster1.xml" Id="R0cccfff5221b48d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22a630b30e641e1" /><Relationship Type="http://schemas.openxmlformats.org/officeDocument/2006/relationships/notesMaster" Target="/ppt/notesMasters/notesMaster1.xml" Id="Rd72c3966b735452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41d796794504332" /><Relationship Type="http://schemas.openxmlformats.org/officeDocument/2006/relationships/notesMaster" Target="/ppt/notesMasters/notesMaster1.xml" Id="R6fdd55efdeaf4ed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a3b2d0915e94949" /><Relationship Type="http://schemas.openxmlformats.org/officeDocument/2006/relationships/notesMaster" Target="/ppt/notesMasters/notesMaster1.xml" Id="R3ac161bf2c56411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e9d141bd57847c3" /><Relationship Type="http://schemas.openxmlformats.org/officeDocument/2006/relationships/notesMaster" Target="/ppt/notesMasters/notesMaster1.xml" Id="R11e41eaad85b4eb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b3a402b65204efe" /><Relationship Type="http://schemas.openxmlformats.org/officeDocument/2006/relationships/notesMaster" Target="/ppt/notesMasters/notesMaster1.xml" Id="R1ac37d77c177436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0832da97c78485d" /><Relationship Type="http://schemas.openxmlformats.org/officeDocument/2006/relationships/notesMaster" Target="/ppt/notesMasters/notesMaster1.xml" Id="R01bb79e12d174d0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3be86d7465a446e" /><Relationship Type="http://schemas.openxmlformats.org/officeDocument/2006/relationships/notesMaster" Target="/ppt/notesMasters/notesMaster1.xml" Id="R05d22950305c467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22e5a4a95094f60" /><Relationship Type="http://schemas.openxmlformats.org/officeDocument/2006/relationships/notesMaster" Target="/ppt/notesMasters/notesMaster1.xml" Id="R2072df52c8384b07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4e7d3f61a8f84c33" /><Relationship Type="http://schemas.openxmlformats.org/officeDocument/2006/relationships/notesMaster" Target="/ppt/notesMasters/notesMaster1.xml" Id="R668d0ec19a9c4876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a9775163446949e4" /><Relationship Type="http://schemas.openxmlformats.org/officeDocument/2006/relationships/notesMaster" Target="/ppt/notesMasters/notesMaster1.xml" Id="Rffd496bc5f7e4dc6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79693e5d237a475f" /><Relationship Type="http://schemas.openxmlformats.org/officeDocument/2006/relationships/notesMaster" Target="/ppt/notesMasters/notesMaster1.xml" Id="Rdb7f59bc36844fd9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8adaa79284ee401b" /><Relationship Type="http://schemas.openxmlformats.org/officeDocument/2006/relationships/notesMaster" Target="/ppt/notesMasters/notesMaster1.xml" Id="Rf4e1783c7e9042c2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90fc19009db04ee2" /><Relationship Type="http://schemas.openxmlformats.org/officeDocument/2006/relationships/notesMaster" Target="/ppt/notesMasters/notesMaster1.xml" Id="R32e1f879a3f949f4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7ef054b8d0194ebb" /><Relationship Type="http://schemas.openxmlformats.org/officeDocument/2006/relationships/notesMaster" Target="/ppt/notesMasters/notesMaster1.xml" Id="R772f9e214bf64f06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fa3c0121fb8b4471" /><Relationship Type="http://schemas.openxmlformats.org/officeDocument/2006/relationships/notesMaster" Target="/ppt/notesMasters/notesMaster1.xml" Id="R34e44f2ac69147d4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e3c5780873734126" /><Relationship Type="http://schemas.openxmlformats.org/officeDocument/2006/relationships/notesMaster" Target="/ppt/notesMasters/notesMaster1.xml" Id="R6188193bf7494ee9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436ede8a612c417b" /><Relationship Type="http://schemas.openxmlformats.org/officeDocument/2006/relationships/notesMaster" Target="/ppt/notesMasters/notesMaster1.xml" Id="R4331ed9c6f554998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115c43c1cbea477a" /><Relationship Type="http://schemas.openxmlformats.org/officeDocument/2006/relationships/notesMaster" Target="/ppt/notesMasters/notesMaster1.xml" Id="R13170609c91443b1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f971de5bd8084c7b" /><Relationship Type="http://schemas.openxmlformats.org/officeDocument/2006/relationships/notesMaster" Target="/ppt/notesMasters/notesMaster1.xml" Id="Rd18ae8d0471b475d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97b539a5e2d84360" /><Relationship Type="http://schemas.openxmlformats.org/officeDocument/2006/relationships/notesMaster" Target="/ppt/notesMasters/notesMaster1.xml" Id="R3eee59f151b64dcf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9be3949c59c3487d" /><Relationship Type="http://schemas.openxmlformats.org/officeDocument/2006/relationships/notesMaster" Target="/ppt/notesMasters/notesMaster1.xml" Id="R3947c4dc33dd4cf1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ddabf4758728477b" /><Relationship Type="http://schemas.openxmlformats.org/officeDocument/2006/relationships/notesMaster" Target="/ppt/notesMasters/notesMaster1.xml" Id="R77fd512f987e462b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8d07190f294345ba" /><Relationship Type="http://schemas.openxmlformats.org/officeDocument/2006/relationships/notesMaster" Target="/ppt/notesMasters/notesMaster1.xml" Id="R46248682b96d4a3a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e0455c7996104f90" /><Relationship Type="http://schemas.openxmlformats.org/officeDocument/2006/relationships/notesMaster" Target="/ppt/notesMasters/notesMaster1.xml" Id="R8648e68093034079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e74c30fea4c2431e" /><Relationship Type="http://schemas.openxmlformats.org/officeDocument/2006/relationships/notesMaster" Target="/ppt/notesMasters/notesMaster1.xml" Id="Rc37fd9f4de0a455c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945c15ca233b4876" /><Relationship Type="http://schemas.openxmlformats.org/officeDocument/2006/relationships/notesMaster" Target="/ppt/notesMasters/notesMaster1.xml" Id="Rd6036f19358c472b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61ac743cb66e4695" /><Relationship Type="http://schemas.openxmlformats.org/officeDocument/2006/relationships/notesMaster" Target="/ppt/notesMasters/notesMaster1.xml" Id="R342387b638934665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51740f275c874a65" /><Relationship Type="http://schemas.openxmlformats.org/officeDocument/2006/relationships/notesMaster" Target="/ppt/notesMasters/notesMaster1.xml" Id="R2ffa94f2ae214efd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bea14f1dffbb4620" /><Relationship Type="http://schemas.openxmlformats.org/officeDocument/2006/relationships/notesMaster" Target="/ppt/notesMasters/notesMaster1.xml" Id="R086aef45e7a94dbd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4ca5be4672c4434e" /><Relationship Type="http://schemas.openxmlformats.org/officeDocument/2006/relationships/notesMaster" Target="/ppt/notesMasters/notesMaster1.xml" Id="R61478f0e85f94419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cad2cc5b1ca24cd9" /><Relationship Type="http://schemas.openxmlformats.org/officeDocument/2006/relationships/notesMaster" Target="/ppt/notesMasters/notesMaster1.xml" Id="Rcef155e839904bb6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d5a743f0492d4be6" /><Relationship Type="http://schemas.openxmlformats.org/officeDocument/2006/relationships/notesMaster" Target="/ppt/notesMasters/notesMaster1.xml" Id="R072d3be5fdd4427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b43b4087a84a11" /><Relationship Type="http://schemas.openxmlformats.org/officeDocument/2006/relationships/image" Target="/ppt/media/image.png" Id="Rb1f0a5541eee49e2" /><Relationship Type="http://schemas.openxmlformats.org/officeDocument/2006/relationships/image" Target="/ppt/media/image2.png" Id="Ra850324837244595" /><Relationship Type="http://schemas.openxmlformats.org/officeDocument/2006/relationships/image" Target="/ppt/media/image.jpeg" Id="R6601945c51d5436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d25f4885c94c6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1f0a5541eee49e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85032483724459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01945c51d5436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3b7931fb5f747d9" /><Relationship Type="http://schemas.openxmlformats.org/officeDocument/2006/relationships/slideLayout" Target="/ppt/slideLayouts/slideLayout1.xml" Id="R668d7fa6d5394d7e" /><Relationship Type="http://schemas.openxmlformats.org/officeDocument/2006/relationships/slideLayout" Target="/ppt/slideLayouts/slideLayout2.xml" Id="Rbeb00f92e9a449b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68d7fa6d5394d7e"/>
    <p:sldLayoutId xmlns:r="http://schemas.openxmlformats.org/officeDocument/2006/relationships" id="2147483650" r:id="Rbeb00f92e9a449b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e6fe7fede94877" /><Relationship Type="http://schemas.openxmlformats.org/officeDocument/2006/relationships/notesSlide" Target="/ppt/notesSlides/notesSlide1.xml" Id="Rfbab7bd83994443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c1b4b12b8a4c26" /><Relationship Type="http://schemas.openxmlformats.org/officeDocument/2006/relationships/notesSlide" Target="/ppt/notesSlides/notesSlide2.xml" Id="R9f874ea50c6c4d2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170033fa24460f" /><Relationship Type="http://schemas.openxmlformats.org/officeDocument/2006/relationships/notesSlide" Target="/ppt/notesSlides/notesSlide3.xml" Id="R1a2013a2a6ee4ec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01ce3225b242cd" /><Relationship Type="http://schemas.openxmlformats.org/officeDocument/2006/relationships/notesSlide" Target="/ppt/notesSlides/notesSlide4.xml" Id="R6ae141d3c71547e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3f854638c14204" /><Relationship Type="http://schemas.openxmlformats.org/officeDocument/2006/relationships/notesSlide" Target="/ppt/notesSlides/notesSlide5.xml" Id="Rdb2318122d03438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eca5a15a4047d9" /><Relationship Type="http://schemas.openxmlformats.org/officeDocument/2006/relationships/notesSlide" Target="/ppt/notesSlides/notesSlide6.xml" Id="R224c3daa632a482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55f16ad140471c" /><Relationship Type="http://schemas.openxmlformats.org/officeDocument/2006/relationships/notesSlide" Target="/ppt/notesSlides/notesSlide7.xml" Id="R0ff3d37dd09345a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7fd132ee7f48f0" /><Relationship Type="http://schemas.openxmlformats.org/officeDocument/2006/relationships/notesSlide" Target="/ppt/notesSlides/notesSlide8.xml" Id="R483868aa829d442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76495e5c41430d" /><Relationship Type="http://schemas.openxmlformats.org/officeDocument/2006/relationships/notesSlide" Target="/ppt/notesSlides/notesSlide9.xml" Id="R02e0a53af58d418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79e233199848bc" /><Relationship Type="http://schemas.openxmlformats.org/officeDocument/2006/relationships/notesSlide" Target="/ppt/notesSlides/notesSlide10.xml" Id="R6f20e7f65397435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4828ff9fe046a3" /><Relationship Type="http://schemas.openxmlformats.org/officeDocument/2006/relationships/notesSlide" Target="/ppt/notesSlides/notesSlide11.xml" Id="Rde514fe2ca1e461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a17e4781f5416a" /><Relationship Type="http://schemas.openxmlformats.org/officeDocument/2006/relationships/notesSlide" Target="/ppt/notesSlides/notesSlide12.xml" Id="R582e774d98414ad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6b00d9e8c64cab" /><Relationship Type="http://schemas.openxmlformats.org/officeDocument/2006/relationships/notesSlide" Target="/ppt/notesSlides/notesSlide13.xml" Id="Raee022d363f14fa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68145ead394ea2" /><Relationship Type="http://schemas.openxmlformats.org/officeDocument/2006/relationships/notesSlide" Target="/ppt/notesSlides/notesSlide14.xml" Id="R5a6edd3503484a1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aa94f38f4a4e01" /><Relationship Type="http://schemas.openxmlformats.org/officeDocument/2006/relationships/notesSlide" Target="/ppt/notesSlides/notesSlide15.xml" Id="Rf9b6dea615b045e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9625d44b614a60" /><Relationship Type="http://schemas.openxmlformats.org/officeDocument/2006/relationships/notesSlide" Target="/ppt/notesSlides/notesSlide16.xml" Id="R344cb7265102460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136d4f1a6a4bf0" /><Relationship Type="http://schemas.openxmlformats.org/officeDocument/2006/relationships/notesSlide" Target="/ppt/notesSlides/notesSlide17.xml" Id="R90cb7a1b0e2c45b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46acfdb2574dd2" /><Relationship Type="http://schemas.openxmlformats.org/officeDocument/2006/relationships/notesSlide" Target="/ppt/notesSlides/notesSlide18.xml" Id="R645dad1343c7481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ab4c0ebe94463a" /><Relationship Type="http://schemas.openxmlformats.org/officeDocument/2006/relationships/notesSlide" Target="/ppt/notesSlides/notesSlide19.xml" Id="Ra3eb8fcf1b1d4b2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f75a9687c24f82" /><Relationship Type="http://schemas.openxmlformats.org/officeDocument/2006/relationships/notesSlide" Target="/ppt/notesSlides/notesSlide20.xml" Id="R1b1462c6f8614d3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a1fbdac5cc4aed" /><Relationship Type="http://schemas.openxmlformats.org/officeDocument/2006/relationships/notesSlide" Target="/ppt/notesSlides/notesSlide21.xml" Id="Rdd856ecbdc39474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e8e961824746fd" /><Relationship Type="http://schemas.openxmlformats.org/officeDocument/2006/relationships/notesSlide" Target="/ppt/notesSlides/notesSlide22.xml" Id="R9200b7a5fcb843e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1f05ef190b4f21" /><Relationship Type="http://schemas.openxmlformats.org/officeDocument/2006/relationships/notesSlide" Target="/ppt/notesSlides/notesSlide23.xml" Id="Rfae495a9140647b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cfe2dbf8e2448f" /><Relationship Type="http://schemas.openxmlformats.org/officeDocument/2006/relationships/notesSlide" Target="/ppt/notesSlides/notesSlide24.xml" Id="R30f3324a37954c5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e69880b28a4f10" /><Relationship Type="http://schemas.openxmlformats.org/officeDocument/2006/relationships/notesSlide" Target="/ppt/notesSlides/notesSlide25.xml" Id="R1389848ee85e406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43bc0107654275" /><Relationship Type="http://schemas.openxmlformats.org/officeDocument/2006/relationships/notesSlide" Target="/ppt/notesSlides/notesSlide26.xml" Id="R8b43bb4cf9c7435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18800499e5494d" /><Relationship Type="http://schemas.openxmlformats.org/officeDocument/2006/relationships/notesSlide" Target="/ppt/notesSlides/notesSlide27.xml" Id="R23f7fb80ac2e4e1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d7d05af5c049e4" /><Relationship Type="http://schemas.openxmlformats.org/officeDocument/2006/relationships/notesSlide" Target="/ppt/notesSlides/notesSlide28.xml" Id="Rfedde956ff9c410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014f8c82dc46bc" /><Relationship Type="http://schemas.openxmlformats.org/officeDocument/2006/relationships/notesSlide" Target="/ppt/notesSlides/notesSlide29.xml" Id="Rd39889108d2e447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d35f6eac9d4b69" /><Relationship Type="http://schemas.openxmlformats.org/officeDocument/2006/relationships/notesSlide" Target="/ppt/notesSlides/notesSlide30.xml" Id="R80e0170bc0474946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473e38afa247ce" /><Relationship Type="http://schemas.openxmlformats.org/officeDocument/2006/relationships/notesSlide" Target="/ppt/notesSlides/notesSlide31.xml" Id="R30f57dfa40b44150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5d4059756348f8" /><Relationship Type="http://schemas.openxmlformats.org/officeDocument/2006/relationships/notesSlide" Target="/ppt/notesSlides/notesSlide32.xml" Id="Rcc1f4824b17c40fa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ff5fd6eef94af0" /><Relationship Type="http://schemas.openxmlformats.org/officeDocument/2006/relationships/notesSlide" Target="/ppt/notesSlides/notesSlide33.xml" Id="R403feb0836c846b1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82524ba4ba4006" /><Relationship Type="http://schemas.openxmlformats.org/officeDocument/2006/relationships/notesSlide" Target="/ppt/notesSlides/notesSlide34.xml" Id="R98118c5823f545c9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f32d68ee3e41ee" /><Relationship Type="http://schemas.openxmlformats.org/officeDocument/2006/relationships/notesSlide" Target="/ppt/notesSlides/notesSlide35.xml" Id="R5f4634e0b1da44bc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f5faea269e427f" /><Relationship Type="http://schemas.openxmlformats.org/officeDocument/2006/relationships/notesSlide" Target="/ppt/notesSlides/notesSlide36.xml" Id="R77b91cf86d1c4b5a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1fffd49eee42e9" /><Relationship Type="http://schemas.openxmlformats.org/officeDocument/2006/relationships/notesSlide" Target="/ppt/notesSlides/notesSlide37.xml" Id="R86a2011d14904c50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8d3d8b5e68420c" /><Relationship Type="http://schemas.openxmlformats.org/officeDocument/2006/relationships/notesSlide" Target="/ppt/notesSlides/notesSlide38.xml" Id="R5eda5396b2de462b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abaa36595a4860" /><Relationship Type="http://schemas.openxmlformats.org/officeDocument/2006/relationships/notesSlide" Target="/ppt/notesSlides/notesSlide39.xml" Id="Ra80909d99edc4418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cac2a804e543ac" /><Relationship Type="http://schemas.openxmlformats.org/officeDocument/2006/relationships/notesSlide" Target="/ppt/notesSlides/notesSlide40.xml" Id="R5b345f42b97b45b9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a8286c7f874216" /><Relationship Type="http://schemas.openxmlformats.org/officeDocument/2006/relationships/notesSlide" Target="/ppt/notesSlides/notesSlide41.xml" Id="R182d76f127d94e87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073f6f98234f01" /><Relationship Type="http://schemas.openxmlformats.org/officeDocument/2006/relationships/notesSlide" Target="/ppt/notesSlides/notesSlide42.xml" Id="R8f86ef1ac2a84108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7aab28bcb94113" /><Relationship Type="http://schemas.openxmlformats.org/officeDocument/2006/relationships/notesSlide" Target="/ppt/notesSlides/notesSlide43.xml" Id="R59784c127b0d4c49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487ab8ed4842f1" /><Relationship Type="http://schemas.openxmlformats.org/officeDocument/2006/relationships/notesSlide" Target="/ppt/notesSlides/notesSlide44.xml" Id="R1b61428b54104be3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edf3d5c33947f1" /><Relationship Type="http://schemas.openxmlformats.org/officeDocument/2006/relationships/notesSlide" Target="/ppt/notesSlides/notesSlide45.xml" Id="Ra6609ea126304f95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5f6a628135464e" /><Relationship Type="http://schemas.openxmlformats.org/officeDocument/2006/relationships/notesSlide" Target="/ppt/notesSlides/notesSlide46.xml" Id="R43934d79ffdc452c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70258c5e984e0f" /><Relationship Type="http://schemas.openxmlformats.org/officeDocument/2006/relationships/notesSlide" Target="/ppt/notesSlides/notesSlide47.xml" Id="R48dba4a71d7c40bd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506d53e4534454" /><Relationship Type="http://schemas.openxmlformats.org/officeDocument/2006/relationships/notesSlide" Target="/ppt/notesSlides/notesSlide48.xml" Id="R350c737393264f7a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362b6ba9e740aa" /><Relationship Type="http://schemas.openxmlformats.org/officeDocument/2006/relationships/notesSlide" Target="/ppt/notesSlides/notesSlide49.xml" Id="Re9f5128f1a9f4a57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bc6e87390b41c2" /><Relationship Type="http://schemas.openxmlformats.org/officeDocument/2006/relationships/notesSlide" Target="/ppt/notesSlides/notesSlide50.xml" Id="R305e551f788b4250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79a3bd8fd24003" /><Relationship Type="http://schemas.openxmlformats.org/officeDocument/2006/relationships/notesSlide" Target="/ppt/notesSlides/notesSlide51.xml" Id="R5ab5cda27c4c4a3e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7268c3f5144f78" /><Relationship Type="http://schemas.openxmlformats.org/officeDocument/2006/relationships/notesSlide" Target="/ppt/notesSlides/notesSlide52.xml" Id="Re0005e40a4a9490d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168efb1dbb45af" /><Relationship Type="http://schemas.openxmlformats.org/officeDocument/2006/relationships/notesSlide" Target="/ppt/notesSlides/notesSlide53.xml" Id="R4f36568f005a4bf1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6d3900b3534bb3" /><Relationship Type="http://schemas.openxmlformats.org/officeDocument/2006/relationships/notesSlide" Target="/ppt/notesSlides/notesSlide54.xml" Id="R0793b1a6bf9d45f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約翰福音第7章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John 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7:1  |  John 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這事以後，耶穌在加利利遊行，不願在猶太遊行，因為猶太人想要殺他。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After these things Jesus walked in Galilee: for he would not walk in Jewry, because the Jews sought to kill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7:2  |  John 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當時猶太人的住棚節近了。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 Jews’ feast of tabernacles was at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7:3  |  John 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耶穌的弟兄就對他說：「你離開這裏上猶太去吧，叫你的門徒也看見你所行的事。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brethren therefore said unto him, Depart hence, and go into Judæa, that thy disciples also may see the works that thou doest.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7:4  |  John 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人要顯揚名聲，沒有在暗處行事的；你如果行這些事，就當將自己顯明給世人看。」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there is no man that doeth any thing in secret, and he himself seeketh to be known openly. If thou do these things, shew thyself to the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7:5  |  John 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因為連他的弟兄[說這話]，是因為不信他。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neither did his brethren believe in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7:6  |  John 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耶穌就對他們說：「我的時候還沒有到；你們的時候常是方便的。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Jesus said unto them, My time is not yet come: but your time is alway ready.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7:7  |  John 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世人不能恨你們，卻是恨我，因為我指證他們所做的事是惡的。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world cannot hate you; but me it hateth, because I testify of it, that the works thereof are 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7:8  |  John 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你們上去過節吧，我現在不上去過這節，因為我的時候還沒有滿。」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 ye up unto this feast: I go not up yet unto this feast; for my time is not yet full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7:9  |  John 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耶穌說了這話，仍舊住在加利利。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he had said these words unto them, he abode still in Galilee.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7:10  |  John 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但他弟兄上去以後，他也上去過節，不是明去，似乎是暗去的。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when his brethren were gone up, then went he also up unto the feast, not openly, but as it were in secret.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7:11  |  John 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正在節期，猶太人尋找耶穌，說：「他在哪裏？」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 Jews sought him at the feast, and said, Where is he?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7:12  |  John 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眾人為他紛紛議論，有的說：「他是好人。」有的說：「不然，他是迷惑眾人的。」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 was much murmuring among the people concerning him: for some said, He is a good man: others said, Nay; but he deceiveth the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7:13  |  John 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只是沒有人明明地講論他，因為怕猶太人。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Howbeit no man spake openly of him for fear of the Jews.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7:14  |  John 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到了節期，耶穌上殿裏去教訓人。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about the midst of the feast Jesus went up into the temple, and taught.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7:15  |  John 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猶太人就希奇，說：「這個人沒有學過，怎麼明白書呢？」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Jews marvelled, saying, How knoweth this man letters, having never learned?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7:16  |  John 7:16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耶穌說：「我的教訓不是我自己的，乃是那差我來者的。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answered them, and said, My doctrine is not mine, but his that sent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7:17  |  John 7:17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人若立志遵着他的旨意行，就必曉得這教訓或是出於神，或是我憑着自己說的。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any man will do his will, he shall know of the doctrine, whether it be of God, or whether I speak of myself.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7:18  |  John 7:18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人憑着自己說，是求自己的榮耀；惟有求那差他來者的榮耀，這人是真的，在他心裏沒有不義。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speaketh of himself seeketh his own glory: but he that seeketh his glory that sent him, the same is true, and no unrighteousness is in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7:19  |  John 7:19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摩西豈不是傳律法給你們嗎？你們卻沒有一個人守律法。為甚麼想要殺我呢？」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Did not Moses give you the law, and yet none of you keepeth the law? Why go ye about to kill 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7:20  |  John 7:20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眾人回答說：「你是被鬼附着了！誰想要殺你？」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people answered and said, Thou hast a devil: who goeth about to kill thee?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7:21  |  John 7:21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耶穌說：「我做了一件事，你們都以為希奇。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answered and said unto them, I have done one work, and ye all marvel.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7:22  |  John 7:22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摩西傳割禮給你們（其實不是從摩西起的，乃是從祖先起的），因此你們也在安息日給人行割禮。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Moses therefore gave unto you circumcision; (not because it is of Moses, but of the fathers;) and ye on the sabbath day circumcise a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7:23  |  John 7:23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人若在安息日受割禮，免得違背摩西的律法，我在安息日叫一個人全然好了，你們就向我生氣嗎？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a man on the sabbath day receive circumcision, that the law of Moses should not be broken; are ye angry at me, because I have made a man every whit whole on the sabbath day?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7:24  |  John 7:24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不可按外貌斷定是非，總要按公平斷定是非。」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Judge not according to the appearance, but judge righteous judgment.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7:25  |  John 7:25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耶路撒冷人中有的說：「這不是他們想要殺的人嗎？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some of them of Jerusalem, Is not this he, whom they seek to kill?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7:26  |  John 7:26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你看他還明明地講道，他們也不向他說甚麼，難道官長真知道這是基督嗎？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But, lo, he speaketh boldly, and they say nothing unto him. Do the rulers know indeed that this is the very Christ?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7:27  |  John 7:27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然而，我們知道這個人從哪裏來；只是基督來的時候，沒有人知道他從哪裏來。」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Howbeit we know this man whence he is: but when Christ cometh, no man knoweth whence he is.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7:28  |  John 7:28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那時，耶穌在殿裏教訓人，大聲說：「你們也知道我，也知道我從哪裏來；我來並不是由於自己。但那差我來的是真的。你們不認識他，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cried Jesus in the temple as he taught, saying, Ye both know me, and ye know whence I am: and I am not come of myself, but he that sent me is true, whom ye know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7:29  |  John 7:29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我卻認識他；因為我是從他來的，他也是差了我來。」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know him: for I am from him, and he hath sent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7:30  |  John 7:30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他們就想要捉拿耶穌；只是沒有人下手，因為他的時候還沒有到。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they sought to take him: but no man laid hands on him, because his hour was not yet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7:31  |  John 7:31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但眾人中間有好些信他的，說：「基督來的時候，他所行的神蹟豈能比這人所行的更多嗎？」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many of the people believed on him, and said, When Christ cometh, will he do more miracles than these which this man hath done?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7:32  |  John 7:32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法利賽人聽見眾人為耶穌這樣紛紛議論，祭司長和法利賽人就打發差役去捉拿他。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Pharisees heard that the people murmured such things concerning him; and the Pharisees and the chief priests sent officers to take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7:33  |  John 7:33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於是耶穌說：「我還有不多的時候和你們同在，以後就回到差我來的那裏去。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Jesus unto them, Yet a little while am I with you, and then I go unto him that sent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7:34  |  John 7:34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你們要找我，卻找不着；我所在的地方你們不能到。」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shall seek me, and shall not find me: and where I am, thither ye cannot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7:35  |  John 7:35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猶太人就彼此對問說：「這人要往哪裏去，叫我們找不着呢？難道他要往散住希臘中的猶太人那裏去教訓希臘人嗎？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the Jews among themselves, Whither will he go, that we shall not find him? will he go unto the dispersed among the Gentiles, and teach the Gentiles?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7:36  |  John 7:36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他說：『你們要找我，卻找不着；我所在的地方，你們不能到』，這話是甚麼意思呢？」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manner of saying is this that he said, Ye shall seek me, and shall not find me: and where I am, thither ye cannot come?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7:37  |  John 7:37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節期的末日，就是最大之日，耶穌站着高聲說：「人若渴了，可以到我這裏來喝。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last day, that great day of the feast, Jesus stood and cried, saying, If any man thirst, let him come unto me, and drink.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7:38  |  John 7:38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信我的人就如經上所說：『從他腹中要流出活水的江河來。』」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believeth on me, as the scripture hath said, out of his belly shall flow rivers of living water.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7:39  |  John 7:39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耶穌這話是指着信他之人要受[聖]靈說的。那時還沒有[賜下聖]靈[來]，因為耶穌尚未得着榮耀。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(But this spake he of the Spirit, which they that believe on him should receive: for the Holy Ghost was not yet given; because that Jesus was not yet glorified.)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7:40  |  John 7:40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眾人聽見這話，有的說：「這真是那先知。」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Many of the people therefore, when they heard this saying, said, Of a truth this is the Prophet.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7:41  |  John 7:41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有的說：「這是基督。」但也有的說：「基督豈是從加利利出來的嗎？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Others said, This is the Christ. But some said, Shall Christ come out of Galilee?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7:42  |  John 7:42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經上豈不是說『基督是大衛的後裔，從大衛本鄉伯利恆出來的』嗎？」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Hath not the scripture said, That Christ cometh of the seed of David, and out of the town of Bethlehem, where David was?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7:43  |  John 7:43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於是眾人因着耶穌起了紛爭。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there was a division among the people because of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7:44  |  John 7:44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其中有人要捉拿他，只是無人下手。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some of them would have taken him; but no man laid hands on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7:45  |  John 7:45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差役回到祭司長和法利賽人那裏。他們對差役說：「你們為甚麼沒有帶他來呢？」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came the officers to the chief priests and Pharisees; and they said unto them, Why have ye not brought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7:46  |  John 7:46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差役回答說：「從來沒有像他這樣說話的！」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officers answered, Never man spake like this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7:47  |  John 7:47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法利賽人說：「你們也受了迷惑嗎？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answered them the Pharisees, Are ye also deceived?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7:48  |  John 7:48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官長或是法利賽人豈有信他的呢？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Have any of the rulers or of the Pharisees believed on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7:49  |  John 7:49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但這些不明白律法的百姓是被咒詛的！」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this people who knoweth not the law are cursed.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7:50  |  John 7:50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內中有尼哥德慕，就是從前去見耶穌的，對他們說：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Nicodemus saith unto them, (he that came to Jesus by night, being one of them,)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7:51  |  John 7:51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「不先聽本人的口供，不知道他所做的事，難道我們的律法還定他的罪嗎？」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Doth our law judge any man, before it hear him, and know what he doeth?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7:52  |  John 7:52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他們回答說：「你也是出於加利利嗎？你且去查考，就可知道加利利沒有出過先知。」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answered and said unto him, Art thou also of Galilee? Search, and look: for out of Galilee ariseth no prophet.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7:53  |  John 7:53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（和合本節號合併）他們回答說：「你也是出於加利利嗎？你且去查考，就可知道加利利沒有出過先知。」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every man went unto his own house.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2026-08-30T06:49:09.1280000Z</dcterms:created>
  <dcterms:modified xsi:type="dcterms:W3CDTF">2026-08-30T06:49:09.1280000Z</dcterms:modified>
</coreProperties>
</file>