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85eb315550c4602" /><Relationship Type="http://schemas.openxmlformats.org/officeDocument/2006/relationships/extended-properties" Target="/docProps/app.xml" Id="R2539592b696b47f5" /><Relationship Type="http://schemas.openxmlformats.org/officeDocument/2006/relationships/officeDocument" Target="/ppt/presentation.xml" Id="Rea8ff2098af8454c" /></Relationships>
</file>

<file path=ppt/presentation.xml><?xml version="1.0" encoding="utf-8"?>
<p:presentation xmlns:p="http://schemas.openxmlformats.org/presentationml/2006/main">
  <p:sldMasterIdLst>
    <p:sldMasterId xmlns:r="http://schemas.openxmlformats.org/officeDocument/2006/relationships" id="2147483648" r:id="Rbd7baececf074d62"/>
  </p:sldMasterIdLst>
  <p:notesMasterIdLst>
    <p:notesMasterId xmlns:r="http://schemas.openxmlformats.org/officeDocument/2006/relationships" r:id="R5857e457d2454f46"/>
  </p:notesMasterIdLst>
  <p:sldIdLst>
    <p:sldId xmlns:r="http://schemas.openxmlformats.org/officeDocument/2006/relationships" id="256" r:id="Rc1c21b33e87c4c33"/>
    <p:sldId xmlns:r="http://schemas.openxmlformats.org/officeDocument/2006/relationships" id="257" r:id="R7e0dcd28d42240dc"/>
    <p:sldId xmlns:r="http://schemas.openxmlformats.org/officeDocument/2006/relationships" id="258" r:id="R0c4dddeeb8c44e12"/>
    <p:sldId xmlns:r="http://schemas.openxmlformats.org/officeDocument/2006/relationships" id="259" r:id="R3f39252da1f34d50"/>
    <p:sldId xmlns:r="http://schemas.openxmlformats.org/officeDocument/2006/relationships" id="260" r:id="Rb7e08d08f3684e92"/>
    <p:sldId xmlns:r="http://schemas.openxmlformats.org/officeDocument/2006/relationships" id="261" r:id="R52ce3ea34fd1469a"/>
    <p:sldId xmlns:r="http://schemas.openxmlformats.org/officeDocument/2006/relationships" id="262" r:id="R3d1c74207da74309"/>
    <p:sldId xmlns:r="http://schemas.openxmlformats.org/officeDocument/2006/relationships" id="263" r:id="Rf6c0b3ba93b84751"/>
    <p:sldId xmlns:r="http://schemas.openxmlformats.org/officeDocument/2006/relationships" id="264" r:id="R74583a289f72467e"/>
    <p:sldId xmlns:r="http://schemas.openxmlformats.org/officeDocument/2006/relationships" id="265" r:id="R5d026cce0feb4781"/>
    <p:sldId xmlns:r="http://schemas.openxmlformats.org/officeDocument/2006/relationships" id="266" r:id="R0ee81309974d4fc3"/>
    <p:sldId xmlns:r="http://schemas.openxmlformats.org/officeDocument/2006/relationships" id="267" r:id="R0dac36b8eea9492f"/>
    <p:sldId xmlns:r="http://schemas.openxmlformats.org/officeDocument/2006/relationships" id="268" r:id="R9bcf84176e2e4a8b"/>
    <p:sldId xmlns:r="http://schemas.openxmlformats.org/officeDocument/2006/relationships" id="269" r:id="R606df38d14b243fc"/>
    <p:sldId xmlns:r="http://schemas.openxmlformats.org/officeDocument/2006/relationships" id="270" r:id="Ra371d3b8fdcc4c73"/>
    <p:sldId xmlns:r="http://schemas.openxmlformats.org/officeDocument/2006/relationships" id="271" r:id="R9f4ab43221be4706"/>
    <p:sldId xmlns:r="http://schemas.openxmlformats.org/officeDocument/2006/relationships" id="272" r:id="Ra6909cd58a3e4afa"/>
    <p:sldId xmlns:r="http://schemas.openxmlformats.org/officeDocument/2006/relationships" id="273" r:id="Rcf3cc82029074b69"/>
    <p:sldId xmlns:r="http://schemas.openxmlformats.org/officeDocument/2006/relationships" id="274" r:id="R2eace4a67307446a"/>
    <p:sldId xmlns:r="http://schemas.openxmlformats.org/officeDocument/2006/relationships" id="275" r:id="R0482abe41bcf4bbf"/>
    <p:sldId xmlns:r="http://schemas.openxmlformats.org/officeDocument/2006/relationships" id="276" r:id="R461aab2f3a1a4625"/>
    <p:sldId xmlns:r="http://schemas.openxmlformats.org/officeDocument/2006/relationships" id="277" r:id="Rd34b6aca4fc444fe"/>
    <p:sldId xmlns:r="http://schemas.openxmlformats.org/officeDocument/2006/relationships" id="278" r:id="R91ab66b4d27845e0"/>
    <p:sldId xmlns:r="http://schemas.openxmlformats.org/officeDocument/2006/relationships" id="279" r:id="Rcdec76b8ff234407"/>
    <p:sldId xmlns:r="http://schemas.openxmlformats.org/officeDocument/2006/relationships" id="280" r:id="Rddd4f0ccfb3a4ee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7942d789ce04aaf" /><Relationship Type="http://schemas.openxmlformats.org/officeDocument/2006/relationships/slideMaster" Target="/ppt/slideMasters/slideMaster1.xml" Id="Rbd7baececf074d62" /><Relationship Type="http://schemas.openxmlformats.org/officeDocument/2006/relationships/notesMaster" Target="/ppt/notesMasters/notesMaster1.xml" Id="R5857e457d2454f46" /><Relationship Type="http://schemas.openxmlformats.org/officeDocument/2006/relationships/presProps" Target="/ppt/presProps.xml" Id="R55cec2b074b04f40" /><Relationship Type="http://schemas.openxmlformats.org/officeDocument/2006/relationships/tableStyles" Target="/ppt/tableStyles.xml" Id="R1123d8630526423a" /><Relationship Type="http://schemas.openxmlformats.org/officeDocument/2006/relationships/slide" Target="/ppt/slides/slide1.xml" Id="Rc1c21b33e87c4c33" /><Relationship Type="http://schemas.openxmlformats.org/officeDocument/2006/relationships/slide" Target="/ppt/slides/slide2.xml" Id="R7e0dcd28d42240dc" /><Relationship Type="http://schemas.openxmlformats.org/officeDocument/2006/relationships/slide" Target="/ppt/slides/slide3.xml" Id="R0c4dddeeb8c44e12" /><Relationship Type="http://schemas.openxmlformats.org/officeDocument/2006/relationships/slide" Target="/ppt/slides/slide4.xml" Id="R3f39252da1f34d50" /><Relationship Type="http://schemas.openxmlformats.org/officeDocument/2006/relationships/slide" Target="/ppt/slides/slide5.xml" Id="Rb7e08d08f3684e92" /><Relationship Type="http://schemas.openxmlformats.org/officeDocument/2006/relationships/slide" Target="/ppt/slides/slide6.xml" Id="R52ce3ea34fd1469a" /><Relationship Type="http://schemas.openxmlformats.org/officeDocument/2006/relationships/slide" Target="/ppt/slides/slide7.xml" Id="R3d1c74207da74309" /><Relationship Type="http://schemas.openxmlformats.org/officeDocument/2006/relationships/slide" Target="/ppt/slides/slide8.xml" Id="Rf6c0b3ba93b84751" /><Relationship Type="http://schemas.openxmlformats.org/officeDocument/2006/relationships/slide" Target="/ppt/slides/slide9.xml" Id="R74583a289f72467e" /><Relationship Type="http://schemas.openxmlformats.org/officeDocument/2006/relationships/slide" Target="/ppt/slides/slide10.xml" Id="R5d026cce0feb4781" /><Relationship Type="http://schemas.openxmlformats.org/officeDocument/2006/relationships/slide" Target="/ppt/slides/slide11.xml" Id="R0ee81309974d4fc3" /><Relationship Type="http://schemas.openxmlformats.org/officeDocument/2006/relationships/slide" Target="/ppt/slides/slide12.xml" Id="R0dac36b8eea9492f" /><Relationship Type="http://schemas.openxmlformats.org/officeDocument/2006/relationships/slide" Target="/ppt/slides/slide13.xml" Id="R9bcf84176e2e4a8b" /><Relationship Type="http://schemas.openxmlformats.org/officeDocument/2006/relationships/slide" Target="/ppt/slides/slide14.xml" Id="R606df38d14b243fc" /><Relationship Type="http://schemas.openxmlformats.org/officeDocument/2006/relationships/slide" Target="/ppt/slides/slide15.xml" Id="Ra371d3b8fdcc4c73" /><Relationship Type="http://schemas.openxmlformats.org/officeDocument/2006/relationships/slide" Target="/ppt/slides/slide16.xml" Id="R9f4ab43221be4706" /><Relationship Type="http://schemas.openxmlformats.org/officeDocument/2006/relationships/slide" Target="/ppt/slides/slide17.xml" Id="Ra6909cd58a3e4afa" /><Relationship Type="http://schemas.openxmlformats.org/officeDocument/2006/relationships/slide" Target="/ppt/slides/slide18.xml" Id="Rcf3cc82029074b69" /><Relationship Type="http://schemas.openxmlformats.org/officeDocument/2006/relationships/slide" Target="/ppt/slides/slide19.xml" Id="R2eace4a67307446a" /><Relationship Type="http://schemas.openxmlformats.org/officeDocument/2006/relationships/slide" Target="/ppt/slides/slide20.xml" Id="R0482abe41bcf4bbf" /><Relationship Type="http://schemas.openxmlformats.org/officeDocument/2006/relationships/slide" Target="/ppt/slides/slide21.xml" Id="R461aab2f3a1a4625" /><Relationship Type="http://schemas.openxmlformats.org/officeDocument/2006/relationships/slide" Target="/ppt/slides/slide22.xml" Id="Rd34b6aca4fc444fe" /><Relationship Type="http://schemas.openxmlformats.org/officeDocument/2006/relationships/slide" Target="/ppt/slides/slide23.xml" Id="R91ab66b4d27845e0" /><Relationship Type="http://schemas.openxmlformats.org/officeDocument/2006/relationships/slide" Target="/ppt/slides/slide24.xml" Id="Rcdec76b8ff234407" /><Relationship Type="http://schemas.openxmlformats.org/officeDocument/2006/relationships/slide" Target="/ppt/slides/slide25.xml" Id="Rddd4f0ccfb3a4ee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3a50956ab57431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e145c03c5bd4f3b" /><Relationship Type="http://schemas.openxmlformats.org/officeDocument/2006/relationships/notesMaster" Target="/ppt/notesMasters/notesMaster1.xml" Id="R643ba6fee9234d3d" /></Relationships>
</file>

<file path=ppt/notesSlides/_rels/notesSlide2.xml.rels>&#65279;<?xml version="1.0" encoding="utf-8"?><Relationships xmlns="http://schemas.openxmlformats.org/package/2006/relationships"><Relationship Type="http://schemas.openxmlformats.org/officeDocument/2006/relationships/slide" Target="/ppt/slides/slide2.xml" Id="Rba3c84e406c54a9a" /><Relationship Type="http://schemas.openxmlformats.org/officeDocument/2006/relationships/notesMaster" Target="/ppt/notesMasters/notesMaster1.xml" Id="R900e729663c84b27" /></Relationships>
</file>

<file path=ppt/notesSlides/_rels/notesSlide3.xml.rels>&#65279;<?xml version="1.0" encoding="utf-8"?><Relationships xmlns="http://schemas.openxmlformats.org/package/2006/relationships"><Relationship Type="http://schemas.openxmlformats.org/officeDocument/2006/relationships/slide" Target="/ppt/slides/slide3.xml" Id="Rc18867da44de4891" /><Relationship Type="http://schemas.openxmlformats.org/officeDocument/2006/relationships/notesMaster" Target="/ppt/notesMasters/notesMaster1.xml" Id="Rfd31d54700694b1c" /></Relationships>
</file>

<file path=ppt/notesSlides/_rels/notesSlide4.xml.rels>&#65279;<?xml version="1.0" encoding="utf-8"?><Relationships xmlns="http://schemas.openxmlformats.org/package/2006/relationships"><Relationship Type="http://schemas.openxmlformats.org/officeDocument/2006/relationships/slide" Target="/ppt/slides/slide4.xml" Id="R010706a364b94466" /><Relationship Type="http://schemas.openxmlformats.org/officeDocument/2006/relationships/notesMaster" Target="/ppt/notesMasters/notesMaster1.xml" Id="R13fa3889844340de" /></Relationships>
</file>

<file path=ppt/notesSlides/_rels/notesSlide5.xml.rels>&#65279;<?xml version="1.0" encoding="utf-8"?><Relationships xmlns="http://schemas.openxmlformats.org/package/2006/relationships"><Relationship Type="http://schemas.openxmlformats.org/officeDocument/2006/relationships/slide" Target="/ppt/slides/slide5.xml" Id="R24105dc3fb1f4f63" /><Relationship Type="http://schemas.openxmlformats.org/officeDocument/2006/relationships/notesMaster" Target="/ppt/notesMasters/notesMaster1.xml" Id="Re8273baabe7f4581" /></Relationships>
</file>

<file path=ppt/notesSlides/_rels/notesSlide6.xml.rels>&#65279;<?xml version="1.0" encoding="utf-8"?><Relationships xmlns="http://schemas.openxmlformats.org/package/2006/relationships"><Relationship Type="http://schemas.openxmlformats.org/officeDocument/2006/relationships/slide" Target="/ppt/slides/slide6.xml" Id="R060284f0f9074188" /><Relationship Type="http://schemas.openxmlformats.org/officeDocument/2006/relationships/notesMaster" Target="/ppt/notesMasters/notesMaster1.xml" Id="Rb1b21cdf722a4823" /></Relationships>
</file>

<file path=ppt/notesSlides/_rels/notesSlide7.xml.rels>&#65279;<?xml version="1.0" encoding="utf-8"?><Relationships xmlns="http://schemas.openxmlformats.org/package/2006/relationships"><Relationship Type="http://schemas.openxmlformats.org/officeDocument/2006/relationships/slide" Target="/ppt/slides/slide7.xml" Id="Ra2d2553b53514710" /><Relationship Type="http://schemas.openxmlformats.org/officeDocument/2006/relationships/notesMaster" Target="/ppt/notesMasters/notesMaster1.xml" Id="R8c63aeb091144161" /></Relationships>
</file>

<file path=ppt/notesSlides/_rels/notesSlide8.xml.rels>&#65279;<?xml version="1.0" encoding="utf-8"?><Relationships xmlns="http://schemas.openxmlformats.org/package/2006/relationships"><Relationship Type="http://schemas.openxmlformats.org/officeDocument/2006/relationships/slide" Target="/ppt/slides/slide8.xml" Id="Rdd1ed10b50c54c2b" /><Relationship Type="http://schemas.openxmlformats.org/officeDocument/2006/relationships/notesMaster" Target="/ppt/notesMasters/notesMaster1.xml" Id="Re4e6f8829337453e" /></Relationships>
</file>

<file path=ppt/notesSlides/_rels/notesSlide9.xml.rels>&#65279;<?xml version="1.0" encoding="utf-8"?><Relationships xmlns="http://schemas.openxmlformats.org/package/2006/relationships"><Relationship Type="http://schemas.openxmlformats.org/officeDocument/2006/relationships/slide" Target="/ppt/slides/slide9.xml" Id="Rd55045398c5d4a61" /><Relationship Type="http://schemas.openxmlformats.org/officeDocument/2006/relationships/notesMaster" Target="/ppt/notesMasters/notesMaster1.xml" Id="R0b0f67dc376b424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3d5c06414bb4366" /><Relationship Type="http://schemas.openxmlformats.org/officeDocument/2006/relationships/notesMaster" Target="/ppt/notesMasters/notesMaster1.xml" Id="R598d11ba434e41d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27e23a706194a6b" /><Relationship Type="http://schemas.openxmlformats.org/officeDocument/2006/relationships/notesMaster" Target="/ppt/notesMasters/notesMaster1.xml" Id="R02580a644eeb411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340812432a4419b" /><Relationship Type="http://schemas.openxmlformats.org/officeDocument/2006/relationships/notesMaster" Target="/ppt/notesMasters/notesMaster1.xml" Id="R72cf32e43a1c401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b748ab56eb4e4e8c" /><Relationship Type="http://schemas.openxmlformats.org/officeDocument/2006/relationships/notesMaster" Target="/ppt/notesMasters/notesMaster1.xml" Id="Ra654c5d2b26f46e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8b2d369deee04774" /><Relationship Type="http://schemas.openxmlformats.org/officeDocument/2006/relationships/notesMaster" Target="/ppt/notesMasters/notesMaster1.xml" Id="Rb581fe73ed3242c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005921c8935c44d2" /><Relationship Type="http://schemas.openxmlformats.org/officeDocument/2006/relationships/notesMaster" Target="/ppt/notesMasters/notesMaster1.xml" Id="R89cf153b29074372"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76368f4a79441ba" /><Relationship Type="http://schemas.openxmlformats.org/officeDocument/2006/relationships/notesMaster" Target="/ppt/notesMasters/notesMaster1.xml" Id="R13a36d39b81e4ee0"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33d0ca64001e4f7e" /><Relationship Type="http://schemas.openxmlformats.org/officeDocument/2006/relationships/notesMaster" Target="/ppt/notesMasters/notesMaster1.xml" Id="R84ffef685bfd47a0"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ace9650541944caf" /><Relationship Type="http://schemas.openxmlformats.org/officeDocument/2006/relationships/notesMaster" Target="/ppt/notesMasters/notesMaster1.xml" Id="Rb1597574daf44bef"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b7eb08a8afb74363" /><Relationship Type="http://schemas.openxmlformats.org/officeDocument/2006/relationships/notesMaster" Target="/ppt/notesMasters/notesMaster1.xml" Id="Re687be5b1dee400b"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610cde8c38af4d8b" /><Relationship Type="http://schemas.openxmlformats.org/officeDocument/2006/relationships/notesMaster" Target="/ppt/notesMasters/notesMaster1.xml" Id="R14594774b33b41bc"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91a0a6bb0a1742e2" /><Relationship Type="http://schemas.openxmlformats.org/officeDocument/2006/relationships/notesMaster" Target="/ppt/notesMasters/notesMaster1.xml" Id="R1c2ddb4d0f7a4c4e"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ee46732da009488f" /><Relationship Type="http://schemas.openxmlformats.org/officeDocument/2006/relationships/notesMaster" Target="/ppt/notesMasters/notesMaster1.xml" Id="R07632d0181c14644"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78c09cfa4c5245f8" /><Relationship Type="http://schemas.openxmlformats.org/officeDocument/2006/relationships/notesMaster" Target="/ppt/notesMasters/notesMaster1.xml" Id="R75cdf8485a5e4e93"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2db52b5a777b4057" /><Relationship Type="http://schemas.openxmlformats.org/officeDocument/2006/relationships/notesMaster" Target="/ppt/notesMasters/notesMaster1.xml" Id="R1d0b376ac87f4cda"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15b37ee6753b4eb0" /><Relationship Type="http://schemas.openxmlformats.org/officeDocument/2006/relationships/notesMaster" Target="/ppt/notesMasters/notesMaster1.xml" Id="R4a950e096e60460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f4dc613f33d48b6" /><Relationship Type="http://schemas.openxmlformats.org/officeDocument/2006/relationships/image" Target="/ppt/media/image.png" Id="R3ff1fe0c389c4d6e" /><Relationship Type="http://schemas.openxmlformats.org/officeDocument/2006/relationships/image" Target="/ppt/media/image2.png" Id="Rcf1aea90dcbe4386" /><Relationship Type="http://schemas.openxmlformats.org/officeDocument/2006/relationships/image" Target="/ppt/media/image.jpeg" Id="Rcfc4a86dedcd4c86"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92faeb902894410"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3ff1fe0c389c4d6e"/>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cf1aea90dcbe4386"/>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cfc4a86dedcd4c86"/>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5499f2b9f934006" /><Relationship Type="http://schemas.openxmlformats.org/officeDocument/2006/relationships/slideLayout" Target="/ppt/slideLayouts/slideLayout1.xml" Id="R1a7aef8a23ab4854" /><Relationship Type="http://schemas.openxmlformats.org/officeDocument/2006/relationships/slideLayout" Target="/ppt/slideLayouts/slideLayout2.xml" Id="R3b51f5d702004271"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a7aef8a23ab4854"/>
    <p:sldLayoutId xmlns:r="http://schemas.openxmlformats.org/officeDocument/2006/relationships" id="2147483650" r:id="R3b51f5d702004271"/>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1e450a4c865a46e6" /><Relationship Type="http://schemas.openxmlformats.org/officeDocument/2006/relationships/notesSlide" Target="/ppt/notesSlides/notesSlide1.xml" Id="R4d5cf69e5a994cf9"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de3d71ed59cb4ebb" /><Relationship Type="http://schemas.openxmlformats.org/officeDocument/2006/relationships/notesSlide" Target="/ppt/notesSlides/notesSlide2.xml" Id="R731e19afc4c64b78"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4964ee1c518042ce" /><Relationship Type="http://schemas.openxmlformats.org/officeDocument/2006/relationships/notesSlide" Target="/ppt/notesSlides/notesSlide3.xml" Id="Rf6fb5bb097b146c3"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d14fd71b39f54d0d" /><Relationship Type="http://schemas.openxmlformats.org/officeDocument/2006/relationships/notesSlide" Target="/ppt/notesSlides/notesSlide4.xml" Id="R51defd53c3bb4412"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9302bf487e6d439c" /><Relationship Type="http://schemas.openxmlformats.org/officeDocument/2006/relationships/notesSlide" Target="/ppt/notesSlides/notesSlide5.xml" Id="R461228a8ad414856"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77858fef6d274bcc" /><Relationship Type="http://schemas.openxmlformats.org/officeDocument/2006/relationships/notesSlide" Target="/ppt/notesSlides/notesSlide6.xml" Id="Ra3f85c482e424450"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d7ac96979f8849f4" /><Relationship Type="http://schemas.openxmlformats.org/officeDocument/2006/relationships/notesSlide" Target="/ppt/notesSlides/notesSlide7.xml" Id="Rb821562b56ba4081"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eba08f5b70194f03" /><Relationship Type="http://schemas.openxmlformats.org/officeDocument/2006/relationships/notesSlide" Target="/ppt/notesSlides/notesSlide8.xml" Id="R6e3ab7dca8d24016"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e9ff244c8b6f4fbb" /><Relationship Type="http://schemas.openxmlformats.org/officeDocument/2006/relationships/notesSlide" Target="/ppt/notesSlides/notesSlide9.xml" Id="R3e646565cf094993"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9f567992d18d4194" /><Relationship Type="http://schemas.openxmlformats.org/officeDocument/2006/relationships/notesSlide" Target="/ppt/notesSlides/notesSlide10.xml" Id="Rbb7013724355485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c75436110d8e40ee" /><Relationship Type="http://schemas.openxmlformats.org/officeDocument/2006/relationships/notesSlide" Target="/ppt/notesSlides/notesSlide11.xml" Id="Rea8e483026f74fb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59e3011444bc4402" /><Relationship Type="http://schemas.openxmlformats.org/officeDocument/2006/relationships/notesSlide" Target="/ppt/notesSlides/notesSlide12.xml" Id="Rda7aed9548574b0e"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b0d287a79bb1432f" /><Relationship Type="http://schemas.openxmlformats.org/officeDocument/2006/relationships/notesSlide" Target="/ppt/notesSlides/notesSlide13.xml" Id="R0524b59f5d8a4896"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96150c43b6844a95" /><Relationship Type="http://schemas.openxmlformats.org/officeDocument/2006/relationships/notesSlide" Target="/ppt/notesSlides/notesSlide14.xml" Id="R37d696f46b744da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c0777fb607cf423f" /><Relationship Type="http://schemas.openxmlformats.org/officeDocument/2006/relationships/notesSlide" Target="/ppt/notesSlides/notesSlide15.xml" Id="R72e648c1671b4cd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d155b18113fa4f21" /><Relationship Type="http://schemas.openxmlformats.org/officeDocument/2006/relationships/notesSlide" Target="/ppt/notesSlides/notesSlide16.xml" Id="Rf43a4c3de51e4b57"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6f0dd27ddf3f41d0" /><Relationship Type="http://schemas.openxmlformats.org/officeDocument/2006/relationships/notesSlide" Target="/ppt/notesSlides/notesSlide17.xml" Id="R72b8b1747a3b465e"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f04694fa1588490c" /><Relationship Type="http://schemas.openxmlformats.org/officeDocument/2006/relationships/notesSlide" Target="/ppt/notesSlides/notesSlide18.xml" Id="R9d3b6a492da044a7"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cf1d36547c2c430e" /><Relationship Type="http://schemas.openxmlformats.org/officeDocument/2006/relationships/notesSlide" Target="/ppt/notesSlides/notesSlide19.xml" Id="R3a3fbd3b48584175"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d8044af4097f449e" /><Relationship Type="http://schemas.openxmlformats.org/officeDocument/2006/relationships/notesSlide" Target="/ppt/notesSlides/notesSlide20.xml" Id="R148cccfa72284cae"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89d1f63161224cb7" /><Relationship Type="http://schemas.openxmlformats.org/officeDocument/2006/relationships/notesSlide" Target="/ppt/notesSlides/notesSlide21.xml" Id="R4745d8294f8842a1"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984c4f3dcc28483d" /><Relationship Type="http://schemas.openxmlformats.org/officeDocument/2006/relationships/notesSlide" Target="/ppt/notesSlides/notesSlide22.xml" Id="R75636ec6caa94e6f"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882d92c907514bc5" /><Relationship Type="http://schemas.openxmlformats.org/officeDocument/2006/relationships/notesSlide" Target="/ppt/notesSlides/notesSlide23.xml" Id="R8c2045d564d1469e"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9a4e90b139544349" /><Relationship Type="http://schemas.openxmlformats.org/officeDocument/2006/relationships/notesSlide" Target="/ppt/notesSlides/notesSlide24.xml" Id="R137386d7422f46a3"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1091028af3154d20" /><Relationship Type="http://schemas.openxmlformats.org/officeDocument/2006/relationships/notesSlide" Target="/ppt/notesSlides/notesSlide25.xml" Id="R5ec3a79cc2644a94"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啟示錄第18章</a:t>
            </a:r>
          </a:p>
          <a:p xmlns:a="http://schemas.openxmlformats.org/drawingml/2006/main">
            <a:pPr algn="ctr">
              <a:buNone/>
            </a:pPr>
            <a:r>
              <a:rPr sz="2000">
                <a:solidFill>
                  <a:srgbClr val="FFFFFF"/>
                </a:solidFill>
                <a:latin typeface="Georgia"/>
                <a:ea typeface="Georgia"/>
                <a:cs typeface="Georgia"/>
              </a:rPr>
              <a:t>Revelation 18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18:1  |  Revelation 18:1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此後，我看見另有一位有大權柄的天使從天降下，地就因他的榮耀發光。</a:t>
            </a:r>
          </a:p>
          <a:p xmlns:a="http://schemas.openxmlformats.org/drawingml/2006/main">
            <a:pPr algn="ctr">
              <a:buNone/>
            </a:pPr>
            <a:r>
              <a:rPr sz="2400">
                <a:solidFill>
                  <a:srgbClr val="FFFFFF"/>
                </a:solidFill>
                <a:latin typeface="Georgia"/>
                <a:ea typeface="Georgia"/>
                <a:cs typeface="Georgia"/>
              </a:rPr>
              <a:t>And after these things I saw another angel come down from heaven, having great power; and the earth was lightened with his glory.</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18:2  |  Revelation 18:2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他大聲喊着說： 巴比倫大城傾倒了！傾倒了！ 成了鬼魔的住處 和各樣污穢之靈的巢穴， 並各樣污穢可憎之雀鳥的巢穴。</a:t>
            </a:r>
          </a:p>
          <a:p xmlns:a="http://schemas.openxmlformats.org/drawingml/2006/main">
            <a:pPr algn="ctr">
              <a:buNone/>
            </a:pPr>
            <a:r>
              <a:rPr sz="2100">
                <a:solidFill>
                  <a:srgbClr val="FFFFFF"/>
                </a:solidFill>
                <a:latin typeface="Georgia"/>
                <a:ea typeface="Georgia"/>
                <a:cs typeface="Georgia"/>
              </a:rPr>
              <a:t>And he cried mightily with a strong voice, saying, Babylon the great is fallen, is fallen, and is become the habitation of devils, and the hold of every foul spirit, and a cage of every unclean and hateful bird.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18:3  |  Revelation 18:3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因為列國都被她邪淫大怒的酒傾倒了。 地上的君王與她行淫； 地上的客商因她奢華太過就發了財。</a:t>
            </a:r>
          </a:p>
          <a:p xmlns:a="http://schemas.openxmlformats.org/drawingml/2006/main">
            <a:pPr algn="ctr">
              <a:buNone/>
            </a:pPr>
            <a:r>
              <a:rPr sz="1800">
                <a:solidFill>
                  <a:srgbClr val="FFFFFF"/>
                </a:solidFill>
                <a:latin typeface="Georgia"/>
                <a:ea typeface="Georgia"/>
                <a:cs typeface="Georgia"/>
              </a:rPr>
              <a:t>For all nations have drunk of the wine of the wrath of her fornication, and the kings of the earth have committed fornication with her, and the merchants of the earth are waxed rich through the abundance of her delicacies.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18:4  |  Revelation 18:4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我又聽見從天上有聲音說： 我的民哪，你們要從那城出來， 免得與她一同有罪，受她所受的災殃；</a:t>
            </a:r>
          </a:p>
          <a:p xmlns:a="http://schemas.openxmlformats.org/drawingml/2006/main">
            <a:pPr algn="ctr">
              <a:buNone/>
            </a:pPr>
            <a:r>
              <a:rPr sz="2100">
                <a:solidFill>
                  <a:srgbClr val="FFFFFF"/>
                </a:solidFill>
                <a:latin typeface="Georgia"/>
                <a:ea typeface="Georgia"/>
                <a:cs typeface="Georgia"/>
              </a:rPr>
              <a:t>And I heard another voice from heaven, saying, Come out of her, my people, that ye be not partakers of her sins, and that ye receive not of her plagues.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18:5  |  Revelation 18:5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因她的罪惡滔天； 她的不義，神已經想起來了。</a:t>
            </a:r>
          </a:p>
          <a:p xmlns:a="http://schemas.openxmlformats.org/drawingml/2006/main">
            <a:pPr algn="ctr">
              <a:buNone/>
            </a:pPr>
            <a:r>
              <a:rPr sz="2800">
                <a:solidFill>
                  <a:srgbClr val="FFFFFF"/>
                </a:solidFill>
                <a:latin typeface="Georgia"/>
                <a:ea typeface="Georgia"/>
                <a:cs typeface="Georgia"/>
              </a:rPr>
              <a:t>For her sins have reached unto heaven, and God hath remembered her iniquities.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18:6  |  Revelation 18:6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她怎樣待人，也要怎樣待她， 按她所行的加倍地報應她； 用她調酒的杯加倍地調給她[喝]。</a:t>
            </a:r>
          </a:p>
          <a:p xmlns:a="http://schemas.openxmlformats.org/drawingml/2006/main">
            <a:pPr algn="ctr">
              <a:buNone/>
            </a:pPr>
            <a:r>
              <a:rPr sz="2400">
                <a:solidFill>
                  <a:srgbClr val="FFFFFF"/>
                </a:solidFill>
                <a:latin typeface="Georgia"/>
                <a:ea typeface="Georgia"/>
                <a:cs typeface="Georgia"/>
              </a:rPr>
              <a:t>Reward her even as she rewarded you, and double unto her double according to her works: in the cup which she hath filled fill to her double.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18:7  |  Revelation 18:7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她怎樣榮耀自己，怎樣奢華， 也當叫她照樣痛苦悲哀， 因她心裏說： 我坐了皇后的位， 並不是寡婦， 決不至於悲哀。</a:t>
            </a:r>
          </a:p>
          <a:p xmlns:a="http://schemas.openxmlformats.org/drawingml/2006/main">
            <a:pPr algn="ctr">
              <a:buNone/>
            </a:pPr>
            <a:r>
              <a:rPr sz="2100">
                <a:solidFill>
                  <a:srgbClr val="FFFFFF"/>
                </a:solidFill>
                <a:latin typeface="Georgia"/>
                <a:ea typeface="Georgia"/>
                <a:cs typeface="Georgia"/>
              </a:rPr>
              <a:t>How much she hath glorified herself, and lived deliciously, so much torment and sorrow give her: for she saith in her heart, I sit a queen, and am no widow, and shall see no sorrow.</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18:8  |  Revelation 18:8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所以在一天之內， 她的災殃要一齊來到， 就是死亡、悲哀、饑荒。 她又要被火燒盡了， 因為審判她的主神大有能力。</a:t>
            </a:r>
          </a:p>
          <a:p xmlns:a="http://schemas.openxmlformats.org/drawingml/2006/main">
            <a:pPr algn="ctr">
              <a:buNone/>
            </a:pPr>
            <a:r>
              <a:rPr sz="2100">
                <a:solidFill>
                  <a:srgbClr val="FFFFFF"/>
                </a:solidFill>
                <a:latin typeface="Georgia"/>
                <a:ea typeface="Georgia"/>
                <a:cs typeface="Georgia"/>
              </a:rPr>
              <a:t>Therefore shall her plagues come in one day, death, and mourning, and famine; and she shall be utterly burned with fire: for strong is the Lord God who judgeth her.</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18:9  |  Revelation 18:9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地上的君王，素來與她行淫、一同奢華的，看見燒她的煙，就必為她哭泣哀號。</a:t>
            </a:r>
          </a:p>
          <a:p xmlns:a="http://schemas.openxmlformats.org/drawingml/2006/main">
            <a:pPr algn="ctr">
              <a:buNone/>
            </a:pPr>
            <a:r>
              <a:rPr sz="2100">
                <a:solidFill>
                  <a:srgbClr val="FFFFFF"/>
                </a:solidFill>
                <a:latin typeface="Georgia"/>
                <a:ea typeface="Georgia"/>
                <a:cs typeface="Georgia"/>
              </a:rPr>
              <a:t>And the kings of the earth, who have committed fornication and lived deliciously with her, shall bewail her, and lament for her, when they shall see the smoke of her burning,</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18:10  |  Revelation 18:10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因怕她的痛苦，就遠遠地站着說：哀哉！哀哉！ 巴比倫大城，堅固的城啊， 一時之間你的刑罰就來到了。</a:t>
            </a:r>
          </a:p>
          <a:p xmlns:a="http://schemas.openxmlformats.org/drawingml/2006/main">
            <a:pPr algn="ctr">
              <a:buNone/>
            </a:pPr>
            <a:r>
              <a:rPr sz="2100">
                <a:solidFill>
                  <a:srgbClr val="FFFFFF"/>
                </a:solidFill>
                <a:latin typeface="Georgia"/>
                <a:ea typeface="Georgia"/>
                <a:cs typeface="Georgia"/>
              </a:rPr>
              <a:t>Standing afar off for the fear of her torment, saying, Alas, alas, that great city Babylon, that mighty city! for in one hour is thy judgment come.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18:11  |  Revelation 18:11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地上的客商也都為她哭泣悲哀，因為沒有人再買他們的貨物了；</a:t>
            </a:r>
          </a:p>
          <a:p xmlns:a="http://schemas.openxmlformats.org/drawingml/2006/main">
            <a:pPr algn="ctr">
              <a:buNone/>
            </a:pPr>
            <a:r>
              <a:rPr sz="2400">
                <a:solidFill>
                  <a:srgbClr val="FFFFFF"/>
                </a:solidFill>
                <a:latin typeface="Georgia"/>
                <a:ea typeface="Georgia"/>
                <a:cs typeface="Georgia"/>
              </a:rPr>
              <a:t>And the merchants of the earth shall weep and mourn over her; for no man buyeth their merchandise any more: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18:12  |  Revelation 18:12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這貨物就是金、銀、寶石、珍珠、細麻布、紫色料、綢子、朱紅色料、各樣香木、各樣象牙的器皿、各樣極寶貴的木頭，和銅、鐵、漢白玉的器皿，</a:t>
            </a:r>
          </a:p>
          <a:p xmlns:a="http://schemas.openxmlformats.org/drawingml/2006/main">
            <a:pPr algn="ctr">
              <a:buNone/>
            </a:pPr>
            <a:r>
              <a:rPr sz="1800">
                <a:solidFill>
                  <a:srgbClr val="FFFFFF"/>
                </a:solidFill>
                <a:latin typeface="Georgia"/>
                <a:ea typeface="Georgia"/>
                <a:cs typeface="Georgia"/>
              </a:rPr>
              <a:t>The merchandise of gold, and silver, and precious stones, and of pearls, and fine linen, and purple, and silk, and scarlet, and all thyine wood, and all manner vessels of ivory, and all manner vessels of most precious wood, and of brass, and iron, and marble,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18:13  |  Revelation 18:13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並肉桂、荳蔻、香料、香膏、乳香、酒、油、細麵、麥子、牛、羊、車、馬，和奴僕、人口。</a:t>
            </a:r>
          </a:p>
          <a:p xmlns:a="http://schemas.openxmlformats.org/drawingml/2006/main">
            <a:pPr algn="ctr">
              <a:buNone/>
            </a:pPr>
            <a:r>
              <a:rPr sz="2100">
                <a:solidFill>
                  <a:srgbClr val="FFFFFF"/>
                </a:solidFill>
                <a:latin typeface="Georgia"/>
                <a:ea typeface="Georgia"/>
                <a:cs typeface="Georgia"/>
              </a:rPr>
              <a:t>And cinnamon, and odours, and ointments, and frankincense, and wine, and oil, and fine flour, and wheat, and beasts, and sheep, and horses, and chariots, and slaves, and souls of men.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18:14  |  Revelation 18:14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[巴比倫]哪，你所貪愛的果子離開了你； 你一切的珍饈美味 和華美的物件也從你中間毀滅， 決不能再見了。</a:t>
            </a:r>
          </a:p>
          <a:p xmlns:a="http://schemas.openxmlformats.org/drawingml/2006/main">
            <a:pPr algn="ctr">
              <a:buNone/>
            </a:pPr>
            <a:r>
              <a:rPr sz="2100">
                <a:solidFill>
                  <a:srgbClr val="FFFFFF"/>
                </a:solidFill>
                <a:latin typeface="Georgia"/>
                <a:ea typeface="Georgia"/>
                <a:cs typeface="Georgia"/>
              </a:rPr>
              <a:t>And the fruits that thy soul lusted after are departed from thee, and all things which were dainty and goodly are departed from thee, and thou shalt find them no more at all.</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18:15  |  Revelation 18:15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販賣這些貨物、藉着她發了財的客商，因怕她的痛苦，就遠遠地站着哭泣悲哀，說：</a:t>
            </a:r>
          </a:p>
          <a:p xmlns:a="http://schemas.openxmlformats.org/drawingml/2006/main">
            <a:pPr algn="ctr">
              <a:buNone/>
            </a:pPr>
            <a:r>
              <a:rPr sz="2400">
                <a:solidFill>
                  <a:srgbClr val="FFFFFF"/>
                </a:solidFill>
                <a:latin typeface="Georgia"/>
                <a:ea typeface="Georgia"/>
                <a:cs typeface="Georgia"/>
              </a:rPr>
              <a:t>The merchants of these things, which were made rich by her, shall stand afar off for the fear of her torment, weeping and wailing,</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18:16  |  Revelation 18:16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哀哉！哀哉！這大城啊， 素常穿着細麻、 紫色、朱紅色的衣服， 又用金子、寶石，和珍珠為妝飾。</a:t>
            </a:r>
          </a:p>
          <a:p xmlns:a="http://schemas.openxmlformats.org/drawingml/2006/main">
            <a:pPr algn="ctr">
              <a:buNone/>
            </a:pPr>
            <a:r>
              <a:rPr sz="2100">
                <a:solidFill>
                  <a:srgbClr val="FFFFFF"/>
                </a:solidFill>
                <a:latin typeface="Georgia"/>
                <a:ea typeface="Georgia"/>
                <a:cs typeface="Georgia"/>
              </a:rPr>
              <a:t>And saying, Alas, alas, that great city, that was clothed in fine linen, and purple, and scarlet, and decked with gold, and precious stones, and pearls!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18:17  |  Revelation 18:17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一時之間，這麼大的富厚就歸於無有了。 凡船主和坐船往各處去的，並眾水手，連所有靠海為業的，都遠遠地站着，</a:t>
            </a:r>
          </a:p>
          <a:p xmlns:a="http://schemas.openxmlformats.org/drawingml/2006/main">
            <a:pPr algn="ctr">
              <a:buNone/>
            </a:pPr>
            <a:r>
              <a:rPr sz="2100">
                <a:solidFill>
                  <a:srgbClr val="FFFFFF"/>
                </a:solidFill>
                <a:latin typeface="Georgia"/>
                <a:ea typeface="Georgia"/>
                <a:cs typeface="Georgia"/>
              </a:rPr>
              <a:t>For in one hour so great riches is come to nought. And every shipmaster, and all the company in ships, and sailors, and as many as trade by sea, stood afar off,</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18:18  |  Revelation 18:18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看見燒她的煙，就喊着說：「有何城能比這大城呢？」</a:t>
            </a:r>
          </a:p>
          <a:p xmlns:a="http://schemas.openxmlformats.org/drawingml/2006/main">
            <a:pPr algn="ctr">
              <a:buNone/>
            </a:pPr>
            <a:r>
              <a:rPr sz="2400">
                <a:solidFill>
                  <a:srgbClr val="FFFFFF"/>
                </a:solidFill>
                <a:latin typeface="Georgia"/>
                <a:ea typeface="Georgia"/>
                <a:cs typeface="Georgia"/>
              </a:rPr>
              <a:t>And cried when they saw the smoke of her burning, saying, What city is like unto this great city!</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18:19  |  Revelation 18:19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他們又把塵土撒在頭上，哭泣悲哀，喊着說： 哀哉！哀哉！這大城啊。 凡有船在海中的，都因她的珍寶成了富足！ 她在一時之間就成了荒場！</a:t>
            </a:r>
          </a:p>
          <a:p xmlns:a="http://schemas.openxmlformats.org/drawingml/2006/main">
            <a:pPr algn="ctr">
              <a:buNone/>
            </a:pPr>
            <a:r>
              <a:rPr sz="1800">
                <a:solidFill>
                  <a:srgbClr val="FFFFFF"/>
                </a:solidFill>
                <a:latin typeface="Georgia"/>
                <a:ea typeface="Georgia"/>
                <a:cs typeface="Georgia"/>
              </a:rPr>
              <a:t>And they cast dust on their heads, and cried, weeping and wailing, saying, Alas, alas, that great city, wherein were made rich all that had ships in the sea by reason of her costliness! for in one hour is she made desolate.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18:20  |  Revelation 18:20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天哪，眾聖徒、眾使徒、眾先知啊， 你們都要因她歡喜， 因為神已經在她身上伸了你們的冤。</a:t>
            </a:r>
          </a:p>
          <a:p xmlns:a="http://schemas.openxmlformats.org/drawingml/2006/main">
            <a:pPr algn="ctr">
              <a:buNone/>
            </a:pPr>
            <a:r>
              <a:rPr sz="2400">
                <a:solidFill>
                  <a:srgbClr val="FFFFFF"/>
                </a:solidFill>
                <a:latin typeface="Georgia"/>
                <a:ea typeface="Georgia"/>
                <a:cs typeface="Georgia"/>
              </a:rPr>
              <a:t>Rejoice over her, thou heaven, and ye holy apostles and prophets; for God hath avenged you on her.</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18:21  |  Revelation 18:21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有一位大力的天使舉起一塊石頭，好像大磨石，扔在海裏，說： 巴比倫大城也必這樣猛力地被扔下去， 決不能再見了。</a:t>
            </a:r>
          </a:p>
          <a:p xmlns:a="http://schemas.openxmlformats.org/drawingml/2006/main">
            <a:pPr algn="ctr">
              <a:buNone/>
            </a:pPr>
            <a:r>
              <a:rPr sz="2100">
                <a:solidFill>
                  <a:srgbClr val="FFFFFF"/>
                </a:solidFill>
                <a:latin typeface="Georgia"/>
                <a:ea typeface="Georgia"/>
                <a:cs typeface="Georgia"/>
              </a:rPr>
              <a:t>And a mighty angel took up a stone like a great millstone, and cast it into the sea, saying, Thus with violence shall that great city Babylon be thrown down, and shall be found no more at all.</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18:22  |  Revelation 18:22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彈琴、作樂、吹笛、吹號的聲音， 在你中間決不能再聽見； 各行手藝人在你中間決不能再遇見； 推磨的聲音在你中間決不能再聽見；</a:t>
            </a:r>
          </a:p>
          <a:p xmlns:a="http://schemas.openxmlformats.org/drawingml/2006/main">
            <a:pPr algn="ctr">
              <a:buNone/>
            </a:pPr>
            <a:r>
              <a:rPr sz="1800">
                <a:solidFill>
                  <a:srgbClr val="FFFFFF"/>
                </a:solidFill>
                <a:latin typeface="Georgia"/>
                <a:ea typeface="Georgia"/>
                <a:cs typeface="Georgia"/>
              </a:rPr>
              <a:t>And the voice of harpers, and musicians, and of pipers, and trumpeters, shall be heard no more at all in thee; and no craftsman, of whatsoever craft he be, shall be found any more in thee; and the sound of a millstone shall be heard no more at all in thee;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18:23  |  Revelation 18:23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燈光在你中間決不能再照耀； 新郎和新婦的聲音，在你中間決不能再聽見。 你的客商原來是地上的尊貴人； 萬國也被你的邪術迷惑了。</a:t>
            </a:r>
          </a:p>
          <a:p xmlns:a="http://schemas.openxmlformats.org/drawingml/2006/main">
            <a:pPr algn="ctr">
              <a:buNone/>
            </a:pPr>
            <a:r>
              <a:rPr sz="1800">
                <a:solidFill>
                  <a:srgbClr val="FFFFFF"/>
                </a:solidFill>
                <a:latin typeface="Georgia"/>
                <a:ea typeface="Georgia"/>
                <a:cs typeface="Georgia"/>
              </a:rPr>
              <a:t>And the light of a candle shall shine no more at all in thee; and the voice of the bridegroom and of the bride shall be heard no more at all in thee: for thy merchants were the great men of the earth; for by thy sorceries were all nations deceived.</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18:24  |  Revelation 18:24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先知和聖徒，並地上一切被殺之人的血，都在這城裏看見了。</a:t>
            </a:r>
          </a:p>
          <a:p xmlns:a="http://schemas.openxmlformats.org/drawingml/2006/main">
            <a:pPr algn="ctr">
              <a:buNone/>
            </a:pPr>
            <a:r>
              <a:rPr sz="2400">
                <a:solidFill>
                  <a:srgbClr val="FFFFFF"/>
                </a:solidFill>
                <a:latin typeface="Georgia"/>
                <a:ea typeface="Georgia"/>
                <a:cs typeface="Georgia"/>
              </a:rPr>
              <a:t>And in her was found the blood of prophets, and of saints, and of all that were slain upon the earth.</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2026-08-30T06:44:52.2450000Z</dcterms:created>
  <dcterms:modified xsi:type="dcterms:W3CDTF">2026-08-30T06:44:52.2450000Z</dcterms:modified>
</coreProperties>
</file>