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9b8de62b9140b7" /><Relationship Type="http://schemas.openxmlformats.org/officeDocument/2006/relationships/extended-properties" Target="/docProps/app.xml" Id="R056920deaafb4e70" /><Relationship Type="http://schemas.openxmlformats.org/officeDocument/2006/relationships/officeDocument" Target="/ppt/presentation.xml" Id="R9ebe84763f5c4c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982577a4dd476e"/>
  </p:sldMasterIdLst>
  <p:notesMasterIdLst>
    <p:notesMasterId xmlns:r="http://schemas.openxmlformats.org/officeDocument/2006/relationships" r:id="R7527919035e94765"/>
  </p:notesMasterIdLst>
  <p:sldIdLst>
    <p:sldId xmlns:r="http://schemas.openxmlformats.org/officeDocument/2006/relationships" id="256" r:id="R02892ced14d248f3"/>
    <p:sldId xmlns:r="http://schemas.openxmlformats.org/officeDocument/2006/relationships" id="257" r:id="R00a0f3a8af45461a"/>
    <p:sldId xmlns:r="http://schemas.openxmlformats.org/officeDocument/2006/relationships" id="258" r:id="Ra10f9da66f6e4c50"/>
    <p:sldId xmlns:r="http://schemas.openxmlformats.org/officeDocument/2006/relationships" id="259" r:id="R41b6a7455a8b4bda"/>
    <p:sldId xmlns:r="http://schemas.openxmlformats.org/officeDocument/2006/relationships" id="260" r:id="R064ff2ad16aa4d06"/>
    <p:sldId xmlns:r="http://schemas.openxmlformats.org/officeDocument/2006/relationships" id="261" r:id="R774083c479a7463f"/>
    <p:sldId xmlns:r="http://schemas.openxmlformats.org/officeDocument/2006/relationships" id="262" r:id="R10a7697110364e95"/>
    <p:sldId xmlns:r="http://schemas.openxmlformats.org/officeDocument/2006/relationships" id="263" r:id="R355243ad3c7f4e3a"/>
    <p:sldId xmlns:r="http://schemas.openxmlformats.org/officeDocument/2006/relationships" id="264" r:id="R139cd6a6148546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2561451cbe4943" /><Relationship Type="http://schemas.openxmlformats.org/officeDocument/2006/relationships/slideMaster" Target="/ppt/slideMasters/slideMaster1.xml" Id="R24982577a4dd476e" /><Relationship Type="http://schemas.openxmlformats.org/officeDocument/2006/relationships/notesMaster" Target="/ppt/notesMasters/notesMaster1.xml" Id="R7527919035e94765" /><Relationship Type="http://schemas.openxmlformats.org/officeDocument/2006/relationships/presProps" Target="/ppt/presProps.xml" Id="Rfcd26a7f619c45ec" /><Relationship Type="http://schemas.openxmlformats.org/officeDocument/2006/relationships/tableStyles" Target="/ppt/tableStyles.xml" Id="Re21e456c448342f4" /><Relationship Type="http://schemas.openxmlformats.org/officeDocument/2006/relationships/slide" Target="/ppt/slides/slide1.xml" Id="R02892ced14d248f3" /><Relationship Type="http://schemas.openxmlformats.org/officeDocument/2006/relationships/slide" Target="/ppt/slides/slide2.xml" Id="R00a0f3a8af45461a" /><Relationship Type="http://schemas.openxmlformats.org/officeDocument/2006/relationships/slide" Target="/ppt/slides/slide3.xml" Id="Ra10f9da66f6e4c50" /><Relationship Type="http://schemas.openxmlformats.org/officeDocument/2006/relationships/slide" Target="/ppt/slides/slide4.xml" Id="R41b6a7455a8b4bda" /><Relationship Type="http://schemas.openxmlformats.org/officeDocument/2006/relationships/slide" Target="/ppt/slides/slide5.xml" Id="R064ff2ad16aa4d06" /><Relationship Type="http://schemas.openxmlformats.org/officeDocument/2006/relationships/slide" Target="/ppt/slides/slide6.xml" Id="R774083c479a7463f" /><Relationship Type="http://schemas.openxmlformats.org/officeDocument/2006/relationships/slide" Target="/ppt/slides/slide7.xml" Id="R10a7697110364e95" /><Relationship Type="http://schemas.openxmlformats.org/officeDocument/2006/relationships/slide" Target="/ppt/slides/slide8.xml" Id="R355243ad3c7f4e3a" /><Relationship Type="http://schemas.openxmlformats.org/officeDocument/2006/relationships/slide" Target="/ppt/slides/slide9.xml" Id="R139cd6a6148546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d6a477c5e144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f9d630afee4b6e" /><Relationship Type="http://schemas.openxmlformats.org/officeDocument/2006/relationships/notesMaster" Target="/ppt/notesMasters/notesMaster1.xml" Id="R9ddb7d8b4cc445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1470a762d24c92" /><Relationship Type="http://schemas.openxmlformats.org/officeDocument/2006/relationships/notesMaster" Target="/ppt/notesMasters/notesMaster1.xml" Id="R2a00fa43bb7547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55d860e3654360" /><Relationship Type="http://schemas.openxmlformats.org/officeDocument/2006/relationships/notesMaster" Target="/ppt/notesMasters/notesMaster1.xml" Id="R4b464e33cef34e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84ce167a914ff2" /><Relationship Type="http://schemas.openxmlformats.org/officeDocument/2006/relationships/notesMaster" Target="/ppt/notesMasters/notesMaster1.xml" Id="R18a4fc9e920b40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49b56c76514769" /><Relationship Type="http://schemas.openxmlformats.org/officeDocument/2006/relationships/notesMaster" Target="/ppt/notesMasters/notesMaster1.xml" Id="Re295813cefdb4c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1c52825baa4045" /><Relationship Type="http://schemas.openxmlformats.org/officeDocument/2006/relationships/notesMaster" Target="/ppt/notesMasters/notesMaster1.xml" Id="Rd91be170842f44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1ffac857364acd" /><Relationship Type="http://schemas.openxmlformats.org/officeDocument/2006/relationships/notesMaster" Target="/ppt/notesMasters/notesMaster1.xml" Id="R1e366867c93649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69c345321b49f7" /><Relationship Type="http://schemas.openxmlformats.org/officeDocument/2006/relationships/notesMaster" Target="/ppt/notesMasters/notesMaster1.xml" Id="R7033a0bf23ad42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0edf3281144347" /><Relationship Type="http://schemas.openxmlformats.org/officeDocument/2006/relationships/notesMaster" Target="/ppt/notesMasters/notesMaster1.xml" Id="R3ae09b0b850c4d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7204d40a0b4d31" /><Relationship Type="http://schemas.openxmlformats.org/officeDocument/2006/relationships/image" Target="/ppt/media/image.png" Id="R04e0c14832ce41fc" /><Relationship Type="http://schemas.openxmlformats.org/officeDocument/2006/relationships/image" Target="/ppt/media/image2.png" Id="R64bb8d1d094b4a0a" /><Relationship Type="http://schemas.openxmlformats.org/officeDocument/2006/relationships/image" Target="/ppt/media/image.jpeg" Id="R6ff4cb3e0c9c42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89f26315314ef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4e0c14832ce41f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4bb8d1d094b4a0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4cb3e0c9c42d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4c86b617884112" /><Relationship Type="http://schemas.openxmlformats.org/officeDocument/2006/relationships/slideLayout" Target="/ppt/slideLayouts/slideLayout1.xml" Id="Rd799e09b11c64974" /><Relationship Type="http://schemas.openxmlformats.org/officeDocument/2006/relationships/slideLayout" Target="/ppt/slideLayouts/slideLayout2.xml" Id="R9bb136f0a84f47b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99e09b11c64974"/>
    <p:sldLayoutId xmlns:r="http://schemas.openxmlformats.org/officeDocument/2006/relationships" id="2147483650" r:id="R9bb136f0a84f47b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8ca94ffa8f41d0" /><Relationship Type="http://schemas.openxmlformats.org/officeDocument/2006/relationships/notesSlide" Target="/ppt/notesSlides/notesSlide1.xml" Id="R8b43a14d844c40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c9a59a3b874929" /><Relationship Type="http://schemas.openxmlformats.org/officeDocument/2006/relationships/notesSlide" Target="/ppt/notesSlides/notesSlide2.xml" Id="Ra622589366054a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99c2e7a66847e6" /><Relationship Type="http://schemas.openxmlformats.org/officeDocument/2006/relationships/notesSlide" Target="/ppt/notesSlides/notesSlide3.xml" Id="R6255ad2aa28f4e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609e236c649a9" /><Relationship Type="http://schemas.openxmlformats.org/officeDocument/2006/relationships/notesSlide" Target="/ppt/notesSlides/notesSlide4.xml" Id="Rf7bd46768d3b49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522ec50d42420c" /><Relationship Type="http://schemas.openxmlformats.org/officeDocument/2006/relationships/notesSlide" Target="/ppt/notesSlides/notesSlide5.xml" Id="R4d6a8faf473847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e577ff18704770" /><Relationship Type="http://schemas.openxmlformats.org/officeDocument/2006/relationships/notesSlide" Target="/ppt/notesSlides/notesSlide6.xml" Id="R27a37497317140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6d60888dab41bc" /><Relationship Type="http://schemas.openxmlformats.org/officeDocument/2006/relationships/notesSlide" Target="/ppt/notesSlides/notesSlide7.xml" Id="Rd11328f15c314e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1a370d726a425c" /><Relationship Type="http://schemas.openxmlformats.org/officeDocument/2006/relationships/notesSlide" Target="/ppt/notesSlides/notesSlide8.xml" Id="Rcb2dd5c2862645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bc03622cef46a2" /><Relationship Type="http://schemas.openxmlformats.org/officeDocument/2006/relationships/notesSlide" Target="/ppt/notesSlides/notesSlide9.xml" Id="Re4a98b2ab6b547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15:1  |  Ezekiel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15:2  |  Ezekiel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「人子啊，葡萄樹比別樣樹有甚麼強處？葡萄枝比眾樹枝有甚麼好處？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 of man, What is the vine tree more than any tree, or than a branch which is among the trees of the forest?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15:3  |  Ezekiel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其上可以取木料做甚麼工用，可以取來做釘子掛甚麼器皿嗎？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wood be taken thereof to do any work? or will men take a pin of it to hang any vessel thereon?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15:4  |  Ezekiel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看哪，已經拋在火中當作柴燒，火既燒了兩頭，中間也被燒了，還有益於工用嗎？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it is cast into the fire for fuel; the fire devoureth both the ends of it, and the midst of it is burned. Is it meet for any work?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15:5  |  Ezekiel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完全的時候尚且不合乎甚麼工用，何況被火燒壞，還能合乎甚麼工用嗎？」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when it was whole, it was meet for no work: how much less shall it be meet yet for any work, when the fire hath devoured it, and it is burned?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15:6  |  Ezekiel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所以，主耶和華如此說：「眾樹以內的葡萄樹，我怎樣使它在火中當柴，也必照樣待耶路撒冷的居民。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 GOD; As the vine tree among the trees of the forest, which I have given to the fire for fuel, so will I give the inhabitants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15:7  |  Ezekiel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我必向他們變臉；他們雖從火中出來，火卻要燒滅他們。我向他們變臉的時候，你們就知道我是耶和華。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my face against them; they shall go out from one fire, and another fire shall devour them; and ye shall know that I am the LORD, when I set my face against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15:8  |  Ezekiel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我必使地土荒涼，因為他們行事干犯我。這是主耶和華說的。」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the land desolate, because they have committed a trespass,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2026-08-30T07:12:08.7190000Z</dcterms:created>
  <dcterms:modified xsi:type="dcterms:W3CDTF">2026-08-30T07:12:08.7190000Z</dcterms:modified>
</coreProperties>
</file>