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2714f6b8cd4172" /><Relationship Type="http://schemas.openxmlformats.org/officeDocument/2006/relationships/extended-properties" Target="/docProps/app.xml" Id="R73428d04d7e14066" /><Relationship Type="http://schemas.openxmlformats.org/officeDocument/2006/relationships/officeDocument" Target="/ppt/presentation.xml" Id="R00c5bc7c2ead43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1ea27581544365"/>
  </p:sldMasterIdLst>
  <p:notesMasterIdLst>
    <p:notesMasterId xmlns:r="http://schemas.openxmlformats.org/officeDocument/2006/relationships" r:id="Re1cfe3138e2247cb"/>
  </p:notesMasterIdLst>
  <p:sldIdLst>
    <p:sldId xmlns:r="http://schemas.openxmlformats.org/officeDocument/2006/relationships" id="256" r:id="R209a31302582402d"/>
    <p:sldId xmlns:r="http://schemas.openxmlformats.org/officeDocument/2006/relationships" id="257" r:id="R8a544264848f4e6f"/>
    <p:sldId xmlns:r="http://schemas.openxmlformats.org/officeDocument/2006/relationships" id="258" r:id="R0b7687d46b854af9"/>
    <p:sldId xmlns:r="http://schemas.openxmlformats.org/officeDocument/2006/relationships" id="259" r:id="Rf3161c1695684ac1"/>
    <p:sldId xmlns:r="http://schemas.openxmlformats.org/officeDocument/2006/relationships" id="260" r:id="Rbfddb2cadc254e4a"/>
    <p:sldId xmlns:r="http://schemas.openxmlformats.org/officeDocument/2006/relationships" id="261" r:id="R6b13b033a4f14fe6"/>
    <p:sldId xmlns:r="http://schemas.openxmlformats.org/officeDocument/2006/relationships" id="262" r:id="Rcf5fd2dea596448d"/>
    <p:sldId xmlns:r="http://schemas.openxmlformats.org/officeDocument/2006/relationships" id="263" r:id="R539b6d11f2f94e55"/>
    <p:sldId xmlns:r="http://schemas.openxmlformats.org/officeDocument/2006/relationships" id="264" r:id="R8b3b5d8e9db34d5e"/>
    <p:sldId xmlns:r="http://schemas.openxmlformats.org/officeDocument/2006/relationships" id="265" r:id="Rd17ef9a4eaf4426a"/>
    <p:sldId xmlns:r="http://schemas.openxmlformats.org/officeDocument/2006/relationships" id="266" r:id="R249c910eee8a49db"/>
    <p:sldId xmlns:r="http://schemas.openxmlformats.org/officeDocument/2006/relationships" id="267" r:id="Re2afb87ef4344719"/>
    <p:sldId xmlns:r="http://schemas.openxmlformats.org/officeDocument/2006/relationships" id="268" r:id="R36cbb528aa1b4571"/>
    <p:sldId xmlns:r="http://schemas.openxmlformats.org/officeDocument/2006/relationships" id="269" r:id="Ra0f0fa22b8ea4322"/>
    <p:sldId xmlns:r="http://schemas.openxmlformats.org/officeDocument/2006/relationships" id="270" r:id="Rf572f9b9eac64846"/>
    <p:sldId xmlns:r="http://schemas.openxmlformats.org/officeDocument/2006/relationships" id="271" r:id="Raf022f8f60a94910"/>
    <p:sldId xmlns:r="http://schemas.openxmlformats.org/officeDocument/2006/relationships" id="272" r:id="R82a9ad763bd04290"/>
    <p:sldId xmlns:r="http://schemas.openxmlformats.org/officeDocument/2006/relationships" id="273" r:id="Rbf919e11099b4588"/>
    <p:sldId xmlns:r="http://schemas.openxmlformats.org/officeDocument/2006/relationships" id="274" r:id="Rc4ba4d8cd4614636"/>
    <p:sldId xmlns:r="http://schemas.openxmlformats.org/officeDocument/2006/relationships" id="275" r:id="Ra12699ac6c5742f5"/>
    <p:sldId xmlns:r="http://schemas.openxmlformats.org/officeDocument/2006/relationships" id="276" r:id="Rd04b68cd1ae34704"/>
    <p:sldId xmlns:r="http://schemas.openxmlformats.org/officeDocument/2006/relationships" id="277" r:id="R3044ac3663304ab4"/>
    <p:sldId xmlns:r="http://schemas.openxmlformats.org/officeDocument/2006/relationships" id="278" r:id="R957b95ca30914483"/>
    <p:sldId xmlns:r="http://schemas.openxmlformats.org/officeDocument/2006/relationships" id="279" r:id="Raf65bb260b5246c8"/>
    <p:sldId xmlns:r="http://schemas.openxmlformats.org/officeDocument/2006/relationships" id="280" r:id="Rb4ed486fa405488b"/>
    <p:sldId xmlns:r="http://schemas.openxmlformats.org/officeDocument/2006/relationships" id="281" r:id="R9e74e34f3cec4f18"/>
    <p:sldId xmlns:r="http://schemas.openxmlformats.org/officeDocument/2006/relationships" id="282" r:id="R9fecc12fcf204ddf"/>
    <p:sldId xmlns:r="http://schemas.openxmlformats.org/officeDocument/2006/relationships" id="283" r:id="R556fea5ab6ba41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cd97e5d46f4ad9" /><Relationship Type="http://schemas.openxmlformats.org/officeDocument/2006/relationships/slideMaster" Target="/ppt/slideMasters/slideMaster1.xml" Id="R281ea27581544365" /><Relationship Type="http://schemas.openxmlformats.org/officeDocument/2006/relationships/notesMaster" Target="/ppt/notesMasters/notesMaster1.xml" Id="Re1cfe3138e2247cb" /><Relationship Type="http://schemas.openxmlformats.org/officeDocument/2006/relationships/presProps" Target="/ppt/presProps.xml" Id="R4df2007cd3cf462d" /><Relationship Type="http://schemas.openxmlformats.org/officeDocument/2006/relationships/tableStyles" Target="/ppt/tableStyles.xml" Id="R0deafe95a8b34127" /><Relationship Type="http://schemas.openxmlformats.org/officeDocument/2006/relationships/slide" Target="/ppt/slides/slide1.xml" Id="R209a31302582402d" /><Relationship Type="http://schemas.openxmlformats.org/officeDocument/2006/relationships/slide" Target="/ppt/slides/slide2.xml" Id="R8a544264848f4e6f" /><Relationship Type="http://schemas.openxmlformats.org/officeDocument/2006/relationships/slide" Target="/ppt/slides/slide3.xml" Id="R0b7687d46b854af9" /><Relationship Type="http://schemas.openxmlformats.org/officeDocument/2006/relationships/slide" Target="/ppt/slides/slide4.xml" Id="Rf3161c1695684ac1" /><Relationship Type="http://schemas.openxmlformats.org/officeDocument/2006/relationships/slide" Target="/ppt/slides/slide5.xml" Id="Rbfddb2cadc254e4a" /><Relationship Type="http://schemas.openxmlformats.org/officeDocument/2006/relationships/slide" Target="/ppt/slides/slide6.xml" Id="R6b13b033a4f14fe6" /><Relationship Type="http://schemas.openxmlformats.org/officeDocument/2006/relationships/slide" Target="/ppt/slides/slide7.xml" Id="Rcf5fd2dea596448d" /><Relationship Type="http://schemas.openxmlformats.org/officeDocument/2006/relationships/slide" Target="/ppt/slides/slide8.xml" Id="R539b6d11f2f94e55" /><Relationship Type="http://schemas.openxmlformats.org/officeDocument/2006/relationships/slide" Target="/ppt/slides/slide9.xml" Id="R8b3b5d8e9db34d5e" /><Relationship Type="http://schemas.openxmlformats.org/officeDocument/2006/relationships/slide" Target="/ppt/slides/slide10.xml" Id="Rd17ef9a4eaf4426a" /><Relationship Type="http://schemas.openxmlformats.org/officeDocument/2006/relationships/slide" Target="/ppt/slides/slide11.xml" Id="R249c910eee8a49db" /><Relationship Type="http://schemas.openxmlformats.org/officeDocument/2006/relationships/slide" Target="/ppt/slides/slide12.xml" Id="Re2afb87ef4344719" /><Relationship Type="http://schemas.openxmlformats.org/officeDocument/2006/relationships/slide" Target="/ppt/slides/slide13.xml" Id="R36cbb528aa1b4571" /><Relationship Type="http://schemas.openxmlformats.org/officeDocument/2006/relationships/slide" Target="/ppt/slides/slide14.xml" Id="Ra0f0fa22b8ea4322" /><Relationship Type="http://schemas.openxmlformats.org/officeDocument/2006/relationships/slide" Target="/ppt/slides/slide15.xml" Id="Rf572f9b9eac64846" /><Relationship Type="http://schemas.openxmlformats.org/officeDocument/2006/relationships/slide" Target="/ppt/slides/slide16.xml" Id="Raf022f8f60a94910" /><Relationship Type="http://schemas.openxmlformats.org/officeDocument/2006/relationships/slide" Target="/ppt/slides/slide17.xml" Id="R82a9ad763bd04290" /><Relationship Type="http://schemas.openxmlformats.org/officeDocument/2006/relationships/slide" Target="/ppt/slides/slide18.xml" Id="Rbf919e11099b4588" /><Relationship Type="http://schemas.openxmlformats.org/officeDocument/2006/relationships/slide" Target="/ppt/slides/slide19.xml" Id="Rc4ba4d8cd4614636" /><Relationship Type="http://schemas.openxmlformats.org/officeDocument/2006/relationships/slide" Target="/ppt/slides/slide20.xml" Id="Ra12699ac6c5742f5" /><Relationship Type="http://schemas.openxmlformats.org/officeDocument/2006/relationships/slide" Target="/ppt/slides/slide21.xml" Id="Rd04b68cd1ae34704" /><Relationship Type="http://schemas.openxmlformats.org/officeDocument/2006/relationships/slide" Target="/ppt/slides/slide22.xml" Id="R3044ac3663304ab4" /><Relationship Type="http://schemas.openxmlformats.org/officeDocument/2006/relationships/slide" Target="/ppt/slides/slide23.xml" Id="R957b95ca30914483" /><Relationship Type="http://schemas.openxmlformats.org/officeDocument/2006/relationships/slide" Target="/ppt/slides/slide24.xml" Id="Raf65bb260b5246c8" /><Relationship Type="http://schemas.openxmlformats.org/officeDocument/2006/relationships/slide" Target="/ppt/slides/slide25.xml" Id="Rb4ed486fa405488b" /><Relationship Type="http://schemas.openxmlformats.org/officeDocument/2006/relationships/slide" Target="/ppt/slides/slide26.xml" Id="R9e74e34f3cec4f18" /><Relationship Type="http://schemas.openxmlformats.org/officeDocument/2006/relationships/slide" Target="/ppt/slides/slide27.xml" Id="R9fecc12fcf204ddf" /><Relationship Type="http://schemas.openxmlformats.org/officeDocument/2006/relationships/slide" Target="/ppt/slides/slide28.xml" Id="R556fea5ab6ba41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1d1da5368f4e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e496af4c9a4235" /><Relationship Type="http://schemas.openxmlformats.org/officeDocument/2006/relationships/notesMaster" Target="/ppt/notesMasters/notesMaster1.xml" Id="R3a395e38942f4c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ff2cbdb8ce4b20" /><Relationship Type="http://schemas.openxmlformats.org/officeDocument/2006/relationships/notesMaster" Target="/ppt/notesMasters/notesMaster1.xml" Id="R9b9b60736e5a48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7b7cbec3264d79" /><Relationship Type="http://schemas.openxmlformats.org/officeDocument/2006/relationships/notesMaster" Target="/ppt/notesMasters/notesMaster1.xml" Id="R2d378d79f6e24a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c87f7b72634573" /><Relationship Type="http://schemas.openxmlformats.org/officeDocument/2006/relationships/notesMaster" Target="/ppt/notesMasters/notesMaster1.xml" Id="Rc2d794a90bc640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fa2ef4b70c4287" /><Relationship Type="http://schemas.openxmlformats.org/officeDocument/2006/relationships/notesMaster" Target="/ppt/notesMasters/notesMaster1.xml" Id="R0debca096be64b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5e11a36e214753" /><Relationship Type="http://schemas.openxmlformats.org/officeDocument/2006/relationships/notesMaster" Target="/ppt/notesMasters/notesMaster1.xml" Id="Rf20bb442c14544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08cd3edb2d4919" /><Relationship Type="http://schemas.openxmlformats.org/officeDocument/2006/relationships/notesMaster" Target="/ppt/notesMasters/notesMaster1.xml" Id="R446235785faf45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0b103d402c43fc" /><Relationship Type="http://schemas.openxmlformats.org/officeDocument/2006/relationships/notesMaster" Target="/ppt/notesMasters/notesMaster1.xml" Id="Rf2f8bb7fd38842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428d64fbe4a490e" /><Relationship Type="http://schemas.openxmlformats.org/officeDocument/2006/relationships/notesMaster" Target="/ppt/notesMasters/notesMaster1.xml" Id="Rc516a7d9933640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730ff81e6947c9" /><Relationship Type="http://schemas.openxmlformats.org/officeDocument/2006/relationships/notesMaster" Target="/ppt/notesMasters/notesMaster1.xml" Id="R05a052cbdc964e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efa1d37f704ecf" /><Relationship Type="http://schemas.openxmlformats.org/officeDocument/2006/relationships/notesMaster" Target="/ppt/notesMasters/notesMaster1.xml" Id="R914e1ed336ad4cd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a9fca93d8114e71" /><Relationship Type="http://schemas.openxmlformats.org/officeDocument/2006/relationships/notesMaster" Target="/ppt/notesMasters/notesMaster1.xml" Id="R05306f169e934c8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80b565e3d004153" /><Relationship Type="http://schemas.openxmlformats.org/officeDocument/2006/relationships/notesMaster" Target="/ppt/notesMasters/notesMaster1.xml" Id="Rfffa8ad4de634e9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7eb18776e604126" /><Relationship Type="http://schemas.openxmlformats.org/officeDocument/2006/relationships/notesMaster" Target="/ppt/notesMasters/notesMaster1.xml" Id="R9d324182b87e46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120d9e33c8143cf" /><Relationship Type="http://schemas.openxmlformats.org/officeDocument/2006/relationships/notesMaster" Target="/ppt/notesMasters/notesMaster1.xml" Id="R0dfc0410fc6f46a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a0beff97cb4e7a" /><Relationship Type="http://schemas.openxmlformats.org/officeDocument/2006/relationships/notesMaster" Target="/ppt/notesMasters/notesMaster1.xml" Id="Rcb6533d6d0054d0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978c34d30d54327" /><Relationship Type="http://schemas.openxmlformats.org/officeDocument/2006/relationships/notesMaster" Target="/ppt/notesMasters/notesMaster1.xml" Id="R5b41be9dfb0341f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48abf3cce264647" /><Relationship Type="http://schemas.openxmlformats.org/officeDocument/2006/relationships/notesMaster" Target="/ppt/notesMasters/notesMaster1.xml" Id="Rf73b24c3e2774cd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66024d4f9bd430d" /><Relationship Type="http://schemas.openxmlformats.org/officeDocument/2006/relationships/notesMaster" Target="/ppt/notesMasters/notesMaster1.xml" Id="R39037755ddbd4dc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e26015fe2f144da" /><Relationship Type="http://schemas.openxmlformats.org/officeDocument/2006/relationships/notesMaster" Target="/ppt/notesMasters/notesMaster1.xml" Id="R34439749387a4c9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9970e9577734442" /><Relationship Type="http://schemas.openxmlformats.org/officeDocument/2006/relationships/notesMaster" Target="/ppt/notesMasters/notesMaster1.xml" Id="R9f1812b2b1f943e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e80ee5076f14a90" /><Relationship Type="http://schemas.openxmlformats.org/officeDocument/2006/relationships/notesMaster" Target="/ppt/notesMasters/notesMaster1.xml" Id="Rb762b7ccffd540b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9942c506325421b" /><Relationship Type="http://schemas.openxmlformats.org/officeDocument/2006/relationships/notesMaster" Target="/ppt/notesMasters/notesMaster1.xml" Id="R94d8c596914a445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6b87f473eb14628" /><Relationship Type="http://schemas.openxmlformats.org/officeDocument/2006/relationships/notesMaster" Target="/ppt/notesMasters/notesMaster1.xml" Id="Rd4cfac8ef20648c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a6b8281fc4e41a0" /><Relationship Type="http://schemas.openxmlformats.org/officeDocument/2006/relationships/notesMaster" Target="/ppt/notesMasters/notesMaster1.xml" Id="R02014764004b47b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353ba6191f0476e" /><Relationship Type="http://schemas.openxmlformats.org/officeDocument/2006/relationships/notesMaster" Target="/ppt/notesMasters/notesMaster1.xml" Id="R37319114c1f342a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b088aa19ff54310" /><Relationship Type="http://schemas.openxmlformats.org/officeDocument/2006/relationships/notesMaster" Target="/ppt/notesMasters/notesMaster1.xml" Id="R2df008053d58461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0c1203449484eca" /><Relationship Type="http://schemas.openxmlformats.org/officeDocument/2006/relationships/notesMaster" Target="/ppt/notesMasters/notesMaster1.xml" Id="Rfbe4f4bad54f44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fbb2d6db4f4069" /><Relationship Type="http://schemas.openxmlformats.org/officeDocument/2006/relationships/image" Target="/ppt/media/image.png" Id="R22992735aad94590" /><Relationship Type="http://schemas.openxmlformats.org/officeDocument/2006/relationships/image" Target="/ppt/media/image2.png" Id="R78a8517ad2354d82" /><Relationship Type="http://schemas.openxmlformats.org/officeDocument/2006/relationships/image" Target="/ppt/media/image.jpeg" Id="R9599aeebbdbf4c3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289298e1054bb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2992735aad9459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8a8517ad2354d8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99aeebbdbf4c3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f6eb4de6b14d83" /><Relationship Type="http://schemas.openxmlformats.org/officeDocument/2006/relationships/slideLayout" Target="/ppt/slideLayouts/slideLayout1.xml" Id="R167cdbcaa1674452" /><Relationship Type="http://schemas.openxmlformats.org/officeDocument/2006/relationships/slideLayout" Target="/ppt/slideLayouts/slideLayout2.xml" Id="R0791a5e1e16e410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7cdbcaa1674452"/>
    <p:sldLayoutId xmlns:r="http://schemas.openxmlformats.org/officeDocument/2006/relationships" id="2147483650" r:id="R0791a5e1e16e410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7bbcc871e14a4d" /><Relationship Type="http://schemas.openxmlformats.org/officeDocument/2006/relationships/notesSlide" Target="/ppt/notesSlides/notesSlide1.xml" Id="Ra2c65c020ab246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65530d17f34e92" /><Relationship Type="http://schemas.openxmlformats.org/officeDocument/2006/relationships/notesSlide" Target="/ppt/notesSlides/notesSlide2.xml" Id="R7dbc894667fd41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64726132e44d5b" /><Relationship Type="http://schemas.openxmlformats.org/officeDocument/2006/relationships/notesSlide" Target="/ppt/notesSlides/notesSlide3.xml" Id="R8631ff79ee374f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022c70a27341c0" /><Relationship Type="http://schemas.openxmlformats.org/officeDocument/2006/relationships/notesSlide" Target="/ppt/notesSlides/notesSlide4.xml" Id="R0f1ac49d114b45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916b35f2a24e71" /><Relationship Type="http://schemas.openxmlformats.org/officeDocument/2006/relationships/notesSlide" Target="/ppt/notesSlides/notesSlide5.xml" Id="Rf1f26970718a47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0c19c2dbc54eff" /><Relationship Type="http://schemas.openxmlformats.org/officeDocument/2006/relationships/notesSlide" Target="/ppt/notesSlides/notesSlide6.xml" Id="Rb05f26d401d74d7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6f5baa83744d3f" /><Relationship Type="http://schemas.openxmlformats.org/officeDocument/2006/relationships/notesSlide" Target="/ppt/notesSlides/notesSlide7.xml" Id="R7e53fa6d8e9346a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9b8acac2ba4df1" /><Relationship Type="http://schemas.openxmlformats.org/officeDocument/2006/relationships/notesSlide" Target="/ppt/notesSlides/notesSlide8.xml" Id="R20ecd0d6c9074b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534d4e5941421c" /><Relationship Type="http://schemas.openxmlformats.org/officeDocument/2006/relationships/notesSlide" Target="/ppt/notesSlides/notesSlide9.xml" Id="R1f7c480cf42f48e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07ca27a078413f" /><Relationship Type="http://schemas.openxmlformats.org/officeDocument/2006/relationships/notesSlide" Target="/ppt/notesSlides/notesSlide10.xml" Id="Rec06cb673fc34b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d5aedd3ec64019" /><Relationship Type="http://schemas.openxmlformats.org/officeDocument/2006/relationships/notesSlide" Target="/ppt/notesSlides/notesSlide11.xml" Id="Rdd55ffd454504e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0512f837b94b6a" /><Relationship Type="http://schemas.openxmlformats.org/officeDocument/2006/relationships/notesSlide" Target="/ppt/notesSlides/notesSlide12.xml" Id="Rd15c9ddb56a7410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fa7a0b53c64aa0" /><Relationship Type="http://schemas.openxmlformats.org/officeDocument/2006/relationships/notesSlide" Target="/ppt/notesSlides/notesSlide13.xml" Id="R5b906de30b024d8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accd2196a54c11" /><Relationship Type="http://schemas.openxmlformats.org/officeDocument/2006/relationships/notesSlide" Target="/ppt/notesSlides/notesSlide14.xml" Id="Rf4dae6052814464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b0d4449e7b4300" /><Relationship Type="http://schemas.openxmlformats.org/officeDocument/2006/relationships/notesSlide" Target="/ppt/notesSlides/notesSlide15.xml" Id="R42bf9fad0e164e1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00d57e0414466c" /><Relationship Type="http://schemas.openxmlformats.org/officeDocument/2006/relationships/notesSlide" Target="/ppt/notesSlides/notesSlide16.xml" Id="R2502c010ffe9456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d0a1deb25b4797" /><Relationship Type="http://schemas.openxmlformats.org/officeDocument/2006/relationships/notesSlide" Target="/ppt/notesSlides/notesSlide17.xml" Id="Rb334155c04b8428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b0aa03c201496d" /><Relationship Type="http://schemas.openxmlformats.org/officeDocument/2006/relationships/notesSlide" Target="/ppt/notesSlides/notesSlide18.xml" Id="R712c39c24a504b7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ea080258754338" /><Relationship Type="http://schemas.openxmlformats.org/officeDocument/2006/relationships/notesSlide" Target="/ppt/notesSlides/notesSlide19.xml" Id="R3c4ca14b3b064da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64c3dd506149b5" /><Relationship Type="http://schemas.openxmlformats.org/officeDocument/2006/relationships/notesSlide" Target="/ppt/notesSlides/notesSlide20.xml" Id="R5bcdc1f8a1aa460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18dc7521b74814" /><Relationship Type="http://schemas.openxmlformats.org/officeDocument/2006/relationships/notesSlide" Target="/ppt/notesSlides/notesSlide21.xml" Id="Rafb4f173a097464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4ed1481d31439d" /><Relationship Type="http://schemas.openxmlformats.org/officeDocument/2006/relationships/notesSlide" Target="/ppt/notesSlides/notesSlide22.xml" Id="R47bc0d4d42fa455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19b27f19a244d7" /><Relationship Type="http://schemas.openxmlformats.org/officeDocument/2006/relationships/notesSlide" Target="/ppt/notesSlides/notesSlide23.xml" Id="R6877f6db301c467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875c2fd44f40d1" /><Relationship Type="http://schemas.openxmlformats.org/officeDocument/2006/relationships/notesSlide" Target="/ppt/notesSlides/notesSlide24.xml" Id="Rb92d0b2806b44ef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93457b9b9d4384" /><Relationship Type="http://schemas.openxmlformats.org/officeDocument/2006/relationships/notesSlide" Target="/ppt/notesSlides/notesSlide25.xml" Id="R4645dd090c6e4fe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0ad1edfbe147b8" /><Relationship Type="http://schemas.openxmlformats.org/officeDocument/2006/relationships/notesSlide" Target="/ppt/notesSlides/notesSlide26.xml" Id="Rd2fe01a33f8d47d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b6fe1d15154c37" /><Relationship Type="http://schemas.openxmlformats.org/officeDocument/2006/relationships/notesSlide" Target="/ppt/notesSlides/notesSlide27.xml" Id="Rab3acd85b91c4fb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c3906bdfea42aa" /><Relationship Type="http://schemas.openxmlformats.org/officeDocument/2006/relationships/notesSlide" Target="/ppt/notesSlides/notesSlide28.xml" Id="R80add67d2f394b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Samuel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  |  2 Samuel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掃羅死後，大衛擊殺亞瑪力人回來，在洗革拉住了兩天。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it came to pass after the death of Saul, when David was returned from the slaughter of the Amalekites, and David had abode two days in Ziklag;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  |  2 Samuel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第三天，有一人從掃羅的營裏出來，衣服撕裂，頭蒙灰塵，到大衛面前伏地叩拜。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came even to pass on the third day, that, behold, a man came out of the camp from Saul with his clothes rent, and earth upon his head: and so it was, when he came to David, that he fell to the earth, and did obeisance.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1:3  |  2 Samuel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大衛問他說：「你從哪裏來？」他說：「我從以色列的營裏逃來。」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said unto him, From whence comest thou? And he said unto him, Out of the camp of Israel am I escaped.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1:4  |  2 Samuel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大衛又問他說：「事情怎樣？請你告訴我。」他回答說：「百姓從陣上逃跑，也有許多人仆倒死亡；掃羅和他兒子約拿單也死了。」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said unto him, How went the matter? I pray thee, tell me. And he answered, That the people are fled from the battle, and many of the people also are fallen and dead; and Saul and Jonathan his son are dead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1:5  |  2 Samuel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大衛問報信的少年人說：「你怎麼知道掃羅和他兒子約拿單死了呢？」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said unto the young man that told him, How knowest thou that Saul and Jonathan his son be dead?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1:6  |  2 Samuel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報信的少年人說：「我偶然到基利波山，看見掃羅伏在自己槍上，有戰車、馬兵緊緊地追他。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young man that told him said, As I happened by chance upon mount Gilboa, behold, Saul leaned upon his spear; and, lo, the chariots and horsemen followed hard after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1:7  |  2 Samuel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他回頭看見我，就呼叫我。我說：『我在這裏。』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looked behind him, he saw me, and called unto me. And I answered, Here am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1:8  |  2 Samuel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他問我說：『你是甚麼人？』我說：『我是亞瑪力人。』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me, Who art thou? And I answered him, I am an Amalekite.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1:9  |  2 Samuel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他說：『請你來，將我殺死；因為痛苦抓住我，我的生命尚存。』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said unto me again, Stand, I pray thee, upon me, and slay me: for anguish is come upon me, because my life is yet whole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1:10  |  2 Samuel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我準知他仆倒必不能活，就去將他殺死，把他頭上的冠冕、臂上的鐲子拿到我主這裏。」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 stood upon him, and slew him, because I was sure that he could not live after that he was fallen: and I took the crown that was upon his head, and the bracelet that was on his arm, and have brought them hither unto my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1:11  |  2 Samuel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大衛就撕裂衣服，跟隨他的人也是如此，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David took hold on his clothes, and rent them; and likewise all the men that were with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1:12  |  2 Samuel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而且悲哀哭號，禁食到晚上，是因掃羅和他兒子約拿單，並耶和華的民以色列家的人，倒在刀下。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mourned, and wept, and fasted until even, for Saul, and for Jonathan his son, and for the people of the LORD, and for the house of Israel; because they were fallen by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1:13  |  2 Samuel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大衛問報信的少年人說：「你是哪裏的人？」他說：「我是亞瑪力客人的兒子。」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said unto the young man that told him, Whence art thou? And he answered, I am the son of a stranger, an Amalekite.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1:14  |  2 Samuel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大衛說：「你伸手殺害耶和華的受膏者，怎麼不畏懼呢？」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said unto him, How wast thou not afraid to stretch forth thine hand to destroy the LORD’s anointed?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1:15  |  2 Samuel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大衛叫了一個少年人來，說：「你去殺他吧！」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called one of the young men, and said, Go near, and fall upon him. And he smote him that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1:16  |  2 Samuel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大衛對他說：「你流人血的罪歸到自己的頭上，因為你親口作見證說：『我殺了耶和華的受膏者。』」少年人就把他殺了。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said unto him, Thy blood be upon thy head; for thy mouth hath testified against thee, saying, I have slain the LORD’s anointed.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1:17  |  2 Samuel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大衛作哀歌，弔掃羅和他兒子約拿單，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lamented with this lamentation over Saul and over Jonathan his son: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1:18  |  2 Samuel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且吩咐將這歌教導猶大人。這歌名叫「弓歌」，寫在雅煞珥書上。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(Also he bade them teach the children of Judah the use of the bow: behold, it is written in the book of Jasher.)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1:19  |  2 Samuel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[歌中說]：以色列啊， 你尊榮者在山上被殺！ 大英雄何竟死亡！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beauty of Israel is slain upon thy high places: how are the mighty fallen!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1:20  |  2 Samuel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不要在迦特報告； 不要在亞實基倫街上傳揚； 免得非利士的女子歡樂； 免得未受割禮之人的女子矜誇。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Tell it not in Gath, publish it not in the streets of Askelon; lest the daughters of the Philistines rejoice, lest the daughters of the uncircumcised triumph.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1:21  |  2 Samuel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基利波山哪，願你那裏沒有雨露！ 願你田地無土產可作供物！ 因為英雄的盾牌在那裏被污丟棄； 掃羅的盾牌彷彿未曾抹油。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mountains of Gilboa, let there be no dew, neither let there be rain, upon you, nor fields of offerings: for there the shield of the mighty is vilely cast away, the shield of Saul, as though he had not been anointed with oil.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1:22  |  2 Samuel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約拿單的弓箭非流敵人的血不退縮； 掃羅的刀劍非剖勇士的油不收回。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the blood of the slain, from the fat of the mighty, the bow of Jonathan turned not back, and the sword of Saul returned not empty.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1:23  |  2 Samuel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掃羅和約拿單－ 活時相悅相愛，死時也不分離 －他們比鷹更快，比獅子還強。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Saul and Jonathan were lovely and pleasant in their lives, and in their death they were not divided: they were swifter than eagles, they were stronger than lions.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1:24  |  2 Samuel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以色列的女子啊，當為掃羅哭號！ 他曾使你們穿朱紅色的美衣， 使你們衣服有黃金的妝飾。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daughters of Israel, weep over Saul, who clothed you in scarlet, with other delights, who put on ornaments of gold upon your apparel.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1:25  |  2 Samuel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英雄何竟在陣上仆倒！ 約拿單何竟在山上被殺！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are the mighty fallen in the midst of the battle! O Jonathan, thou wast slain in thine high places.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1:26  |  2 Samuel 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我兄約拿單哪，我為你悲傷！ 我甚喜悅你！ 你向我發的愛情奇妙非常， 過於婦女的愛情。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distressed for thee, my brother Jonathan: very pleasant hast thou been unto me: thy love to me was wonderful, passing the love of women.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1:27  |  2 Samuel 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英雄何竟仆倒！ 戰具何竟滅沒！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are the mighty fallen, and the weapons of war perished!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2026-08-30T04:04:13.8010000Z</dcterms:created>
  <dcterms:modified xsi:type="dcterms:W3CDTF">2026-08-30T04:04:13.8010000Z</dcterms:modified>
</coreProperties>
</file>