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ae5d8b44424799" /><Relationship Type="http://schemas.openxmlformats.org/officeDocument/2006/relationships/extended-properties" Target="/docProps/app.xml" Id="Re8a00be8e9d34d09" /><Relationship Type="http://schemas.openxmlformats.org/officeDocument/2006/relationships/officeDocument" Target="/ppt/presentation.xml" Id="Rfafde8079f2b40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ad9fbbb93e4904"/>
  </p:sldMasterIdLst>
  <p:notesMasterIdLst>
    <p:notesMasterId xmlns:r="http://schemas.openxmlformats.org/officeDocument/2006/relationships" r:id="R9e5011caea2c40b2"/>
  </p:notesMasterIdLst>
  <p:sldIdLst>
    <p:sldId xmlns:r="http://schemas.openxmlformats.org/officeDocument/2006/relationships" id="256" r:id="R561d5ce652664e2e"/>
    <p:sldId xmlns:r="http://schemas.openxmlformats.org/officeDocument/2006/relationships" id="257" r:id="Rb0d331f7f1684b76"/>
    <p:sldId xmlns:r="http://schemas.openxmlformats.org/officeDocument/2006/relationships" id="258" r:id="R66c939e80de648c3"/>
    <p:sldId xmlns:r="http://schemas.openxmlformats.org/officeDocument/2006/relationships" id="259" r:id="R53daa5b4339f491a"/>
    <p:sldId xmlns:r="http://schemas.openxmlformats.org/officeDocument/2006/relationships" id="260" r:id="R1dc2429e48914f64"/>
    <p:sldId xmlns:r="http://schemas.openxmlformats.org/officeDocument/2006/relationships" id="261" r:id="Rf081b18b8ca246a3"/>
    <p:sldId xmlns:r="http://schemas.openxmlformats.org/officeDocument/2006/relationships" id="262" r:id="Rca909d2279734256"/>
    <p:sldId xmlns:r="http://schemas.openxmlformats.org/officeDocument/2006/relationships" id="263" r:id="Rd17952f907634455"/>
    <p:sldId xmlns:r="http://schemas.openxmlformats.org/officeDocument/2006/relationships" id="264" r:id="Rb5e3efde95a64439"/>
    <p:sldId xmlns:r="http://schemas.openxmlformats.org/officeDocument/2006/relationships" id="265" r:id="R62c92b4d3ed94238"/>
    <p:sldId xmlns:r="http://schemas.openxmlformats.org/officeDocument/2006/relationships" id="266" r:id="Raa681c9b0ff74c0a"/>
    <p:sldId xmlns:r="http://schemas.openxmlformats.org/officeDocument/2006/relationships" id="267" r:id="Re002ff40bb114e8c"/>
    <p:sldId xmlns:r="http://schemas.openxmlformats.org/officeDocument/2006/relationships" id="268" r:id="R9a95ad02b5b14681"/>
    <p:sldId xmlns:r="http://schemas.openxmlformats.org/officeDocument/2006/relationships" id="269" r:id="R17864fb35f114723"/>
    <p:sldId xmlns:r="http://schemas.openxmlformats.org/officeDocument/2006/relationships" id="270" r:id="Rb326d92f22194a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ce04158db1474c" /><Relationship Type="http://schemas.openxmlformats.org/officeDocument/2006/relationships/slideMaster" Target="/ppt/slideMasters/slideMaster1.xml" Id="R0cad9fbbb93e4904" /><Relationship Type="http://schemas.openxmlformats.org/officeDocument/2006/relationships/notesMaster" Target="/ppt/notesMasters/notesMaster1.xml" Id="R9e5011caea2c40b2" /><Relationship Type="http://schemas.openxmlformats.org/officeDocument/2006/relationships/presProps" Target="/ppt/presProps.xml" Id="R76df552ef68f4979" /><Relationship Type="http://schemas.openxmlformats.org/officeDocument/2006/relationships/tableStyles" Target="/ppt/tableStyles.xml" Id="R8fe9a44e312942a2" /><Relationship Type="http://schemas.openxmlformats.org/officeDocument/2006/relationships/slide" Target="/ppt/slides/slide1.xml" Id="R561d5ce652664e2e" /><Relationship Type="http://schemas.openxmlformats.org/officeDocument/2006/relationships/slide" Target="/ppt/slides/slide2.xml" Id="Rb0d331f7f1684b76" /><Relationship Type="http://schemas.openxmlformats.org/officeDocument/2006/relationships/slide" Target="/ppt/slides/slide3.xml" Id="R66c939e80de648c3" /><Relationship Type="http://schemas.openxmlformats.org/officeDocument/2006/relationships/slide" Target="/ppt/slides/slide4.xml" Id="R53daa5b4339f491a" /><Relationship Type="http://schemas.openxmlformats.org/officeDocument/2006/relationships/slide" Target="/ppt/slides/slide5.xml" Id="R1dc2429e48914f64" /><Relationship Type="http://schemas.openxmlformats.org/officeDocument/2006/relationships/slide" Target="/ppt/slides/slide6.xml" Id="Rf081b18b8ca246a3" /><Relationship Type="http://schemas.openxmlformats.org/officeDocument/2006/relationships/slide" Target="/ppt/slides/slide7.xml" Id="Rca909d2279734256" /><Relationship Type="http://schemas.openxmlformats.org/officeDocument/2006/relationships/slide" Target="/ppt/slides/slide8.xml" Id="Rd17952f907634455" /><Relationship Type="http://schemas.openxmlformats.org/officeDocument/2006/relationships/slide" Target="/ppt/slides/slide9.xml" Id="Rb5e3efde95a64439" /><Relationship Type="http://schemas.openxmlformats.org/officeDocument/2006/relationships/slide" Target="/ppt/slides/slide10.xml" Id="R62c92b4d3ed94238" /><Relationship Type="http://schemas.openxmlformats.org/officeDocument/2006/relationships/slide" Target="/ppt/slides/slide11.xml" Id="Raa681c9b0ff74c0a" /><Relationship Type="http://schemas.openxmlformats.org/officeDocument/2006/relationships/slide" Target="/ppt/slides/slide12.xml" Id="Re002ff40bb114e8c" /><Relationship Type="http://schemas.openxmlformats.org/officeDocument/2006/relationships/slide" Target="/ppt/slides/slide13.xml" Id="R9a95ad02b5b14681" /><Relationship Type="http://schemas.openxmlformats.org/officeDocument/2006/relationships/slide" Target="/ppt/slides/slide14.xml" Id="R17864fb35f114723" /><Relationship Type="http://schemas.openxmlformats.org/officeDocument/2006/relationships/slide" Target="/ppt/slides/slide15.xml" Id="Rb326d92f22194a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fb747c402441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b60ae1a6644d3e" /><Relationship Type="http://schemas.openxmlformats.org/officeDocument/2006/relationships/notesMaster" Target="/ppt/notesMasters/notesMaster1.xml" Id="Rc6bb6fa27e1740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d4fa7756004464" /><Relationship Type="http://schemas.openxmlformats.org/officeDocument/2006/relationships/notesMaster" Target="/ppt/notesMasters/notesMaster1.xml" Id="R204b75ce3e1246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a123559ba943d0" /><Relationship Type="http://schemas.openxmlformats.org/officeDocument/2006/relationships/notesMaster" Target="/ppt/notesMasters/notesMaster1.xml" Id="Rd7fcdebe712545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1c501f7adc48b8" /><Relationship Type="http://schemas.openxmlformats.org/officeDocument/2006/relationships/notesMaster" Target="/ppt/notesMasters/notesMaster1.xml" Id="Ra8f5ebbd6d804b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87d6a816264f71" /><Relationship Type="http://schemas.openxmlformats.org/officeDocument/2006/relationships/notesMaster" Target="/ppt/notesMasters/notesMaster1.xml" Id="Reaf464370bc948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9801c369a148b7" /><Relationship Type="http://schemas.openxmlformats.org/officeDocument/2006/relationships/notesMaster" Target="/ppt/notesMasters/notesMaster1.xml" Id="R69e8b57ec40443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ff34fc11404371" /><Relationship Type="http://schemas.openxmlformats.org/officeDocument/2006/relationships/notesMaster" Target="/ppt/notesMasters/notesMaster1.xml" Id="R360d860d366d4d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734ba47cee4eb3" /><Relationship Type="http://schemas.openxmlformats.org/officeDocument/2006/relationships/notesMaster" Target="/ppt/notesMasters/notesMaster1.xml" Id="R51869b16a2b541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fa99c24bb241f6" /><Relationship Type="http://schemas.openxmlformats.org/officeDocument/2006/relationships/notesMaster" Target="/ppt/notesMasters/notesMaster1.xml" Id="Rd3a0dadda4b343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d12254028148d0" /><Relationship Type="http://schemas.openxmlformats.org/officeDocument/2006/relationships/notesMaster" Target="/ppt/notesMasters/notesMaster1.xml" Id="Rc5cac965550340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f8c68d08294f5c" /><Relationship Type="http://schemas.openxmlformats.org/officeDocument/2006/relationships/notesMaster" Target="/ppt/notesMasters/notesMaster1.xml" Id="R265256005952438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43240e18364316" /><Relationship Type="http://schemas.openxmlformats.org/officeDocument/2006/relationships/notesMaster" Target="/ppt/notesMasters/notesMaster1.xml" Id="Rd72797c827e0461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c24fb590414a66" /><Relationship Type="http://schemas.openxmlformats.org/officeDocument/2006/relationships/notesMaster" Target="/ppt/notesMasters/notesMaster1.xml" Id="Rd4f7cc7358e146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c5f2daa511f4a4d" /><Relationship Type="http://schemas.openxmlformats.org/officeDocument/2006/relationships/notesMaster" Target="/ppt/notesMasters/notesMaster1.xml" Id="R29aa67da67354aa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0c443c3e19540b5" /><Relationship Type="http://schemas.openxmlformats.org/officeDocument/2006/relationships/notesMaster" Target="/ppt/notesMasters/notesMaster1.xml" Id="R4d4bcd9985f7498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e2d02889834e01" /><Relationship Type="http://schemas.openxmlformats.org/officeDocument/2006/relationships/image" Target="/ppt/media/image.png" Id="Raf75eaafe31c4a69" /><Relationship Type="http://schemas.openxmlformats.org/officeDocument/2006/relationships/image" Target="/ppt/media/image2.png" Id="R5bbca0de88d7471c" /><Relationship Type="http://schemas.openxmlformats.org/officeDocument/2006/relationships/image" Target="/ppt/media/image.jpeg" Id="R4e0a68ee2e454ea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11b61f0da44d0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f75eaafe31c4a6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bbca0de88d7471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0a68ee2e454ea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b49245445644ec" /><Relationship Type="http://schemas.openxmlformats.org/officeDocument/2006/relationships/slideLayout" Target="/ppt/slideLayouts/slideLayout1.xml" Id="Rf183ceab04054f67" /><Relationship Type="http://schemas.openxmlformats.org/officeDocument/2006/relationships/slideLayout" Target="/ppt/slideLayouts/slideLayout2.xml" Id="Re4fbf88c45d14b3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83ceab04054f67"/>
    <p:sldLayoutId xmlns:r="http://schemas.openxmlformats.org/officeDocument/2006/relationships" id="2147483650" r:id="Re4fbf88c45d14b3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37862d226b4c53" /><Relationship Type="http://schemas.openxmlformats.org/officeDocument/2006/relationships/notesSlide" Target="/ppt/notesSlides/notesSlide1.xml" Id="R1e1fd090453241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0af3ee96b34ba8" /><Relationship Type="http://schemas.openxmlformats.org/officeDocument/2006/relationships/notesSlide" Target="/ppt/notesSlides/notesSlide2.xml" Id="R3604f5a6ae7d4e3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e2d6709bb4204" /><Relationship Type="http://schemas.openxmlformats.org/officeDocument/2006/relationships/notesSlide" Target="/ppt/notesSlides/notesSlide3.xml" Id="R08bdad9a899545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9d5e89b8704a4c" /><Relationship Type="http://schemas.openxmlformats.org/officeDocument/2006/relationships/notesSlide" Target="/ppt/notesSlides/notesSlide4.xml" Id="Rfb03306e924a4c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9be291fa854a11" /><Relationship Type="http://schemas.openxmlformats.org/officeDocument/2006/relationships/notesSlide" Target="/ppt/notesSlides/notesSlide5.xml" Id="Rc9e51a84808a45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044980b8664247" /><Relationship Type="http://schemas.openxmlformats.org/officeDocument/2006/relationships/notesSlide" Target="/ppt/notesSlides/notesSlide6.xml" Id="R308c68edf09b4f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162b3abda34648" /><Relationship Type="http://schemas.openxmlformats.org/officeDocument/2006/relationships/notesSlide" Target="/ppt/notesSlides/notesSlide7.xml" Id="R1725d4fccc1e4c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5c8564330f46b8" /><Relationship Type="http://schemas.openxmlformats.org/officeDocument/2006/relationships/notesSlide" Target="/ppt/notesSlides/notesSlide8.xml" Id="R816dcd3611b34e0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19e547df94bc9" /><Relationship Type="http://schemas.openxmlformats.org/officeDocument/2006/relationships/notesSlide" Target="/ppt/notesSlides/notesSlide9.xml" Id="R5d0f4b26033c45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bf364b7dcb4dd0" /><Relationship Type="http://schemas.openxmlformats.org/officeDocument/2006/relationships/notesSlide" Target="/ppt/notesSlides/notesSlide10.xml" Id="Rb66b6745026942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6bdb164b304d5c" /><Relationship Type="http://schemas.openxmlformats.org/officeDocument/2006/relationships/notesSlide" Target="/ppt/notesSlides/notesSlide11.xml" Id="Rff7d0f7889d846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1757b6346444f1" /><Relationship Type="http://schemas.openxmlformats.org/officeDocument/2006/relationships/notesSlide" Target="/ppt/notesSlides/notesSlide12.xml" Id="Rb6b6783aad2b493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7ca2a483a3412b" /><Relationship Type="http://schemas.openxmlformats.org/officeDocument/2006/relationships/notesSlide" Target="/ppt/notesSlides/notesSlide13.xml" Id="R231ba3dd4d6248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a60e5c9b4b4c1d" /><Relationship Type="http://schemas.openxmlformats.org/officeDocument/2006/relationships/notesSlide" Target="/ppt/notesSlides/notesSlide14.xml" Id="Rd3ff72c3ceaf467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7b62ea3bf421f" /><Relationship Type="http://schemas.openxmlformats.org/officeDocument/2006/relationships/notesSlide" Target="/ppt/notesSlides/notesSlide15.xml" Id="R3a1a81a2abcc47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  |  Psalms 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諸天述說神的榮耀； 穹蒼傳揚他的手段。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The heavens declare the glory of God; and the firmament sheweth his handywork.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19:2  |  Psalms 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這日到那日發出言語； 這夜到那夜傳出知識。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Day unto day uttereth speech, and night unto night sheweth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19:3  |  Psalms 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無言無語， 也無聲音可聽。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speech nor language, where their voice is not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19:4  |  Psalms 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它的量帶通遍天下， 它的言語傳到地極。 神在其間為太陽安設帳幕；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line is gone out through all the earth, and their words to the end of the world. In them hath he set a tabernacle for the sun,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19:5  |  Psalms 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太陽如同新郎出洞房， 又如勇士歡然奔路。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is as a bridegroom coming out of his chamber, and rejoiceth as a strong man to run a race.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19:6  |  Psalms 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它從天這邊出來，繞到天那邊， 沒有一物被隱藏不得它的熱氣。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going forth is from the end of the heaven, and his circuit unto the ends of it: and there is nothing hid from the heat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19:7  |  Psalms 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耶和華的律法全備，能甦醒人心； 耶和華的法度確定，能使愚人有智慧。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law of the LORD is perfect, converting the soul: the testimony of the LORD is sure, making wise the simple.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19:8  |  Psalms 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耶和華的訓詞正直，能快活人的心； 耶和華的命令清潔，能明亮人的眼目。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statutes of the LORD are right, rejoicing the heart: the commandment of the LORD is pure, enlightening the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19:9  |  Psalms 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耶和華的道理潔淨，存到永遠； 耶和華的典章真實，全然公義－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clean, enduring for ever: the judgments of the LORD are true and righteous altogether.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19:10  |  Psalms 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都比金子可羨慕，且比極多的精金可羨慕； 比蜜甘甜，且比蜂房下滴的蜜甘甜。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 to be desired are they than gold, yea, than much fine gold: sweeter also than honey and the honeycomb.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19:11  |  Psalms 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況且你的僕人因此受警戒， 守着這些便有大賞。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by them is thy servant warned: and in keeping of them there is great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19:12  |  Psalms 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誰能知道[自己的]錯失呢？ 願你赦免我隱而未現的[過錯]。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understand his errors? cleanse thou me from secret faults.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19:13  |  Psalms 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求你攔阻僕人不犯任意妄為的罪， 不容這罪轄制我， 我便完全，免犯大罪。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back thy servant also from presumptuous sins; let them not have dominion over me: then shall I be upright, and I shall be innocent from the great transgression.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19:14  |  Psalms 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耶和華－我的磐石，我的救贖主啊， 願我口中的言語、心裏的意念在你面前蒙悅納。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words of my mouth, and the meditation of my heart, be acceptable in thy sight, O LORD, my strength, and my redeemer.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2026-08-30T04:31:16.4580000Z</dcterms:created>
  <dcterms:modified xsi:type="dcterms:W3CDTF">2026-08-30T04:31:16.4580000Z</dcterms:modified>
</coreProperties>
</file>