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b273a7f903d4db1" /><Relationship Type="http://schemas.openxmlformats.org/officeDocument/2006/relationships/extended-properties" Target="/docProps/app.xml" Id="R2786a159762541de" /><Relationship Type="http://schemas.openxmlformats.org/officeDocument/2006/relationships/officeDocument" Target="/ppt/presentation.xml" Id="Re1dad53d82d24e3f" /></Relationships>
</file>

<file path=ppt/presentation.xml><?xml version="1.0" encoding="utf-8"?>
<p:presentation xmlns:p="http://schemas.openxmlformats.org/presentationml/2006/main">
  <p:sldMasterIdLst>
    <p:sldMasterId xmlns:r="http://schemas.openxmlformats.org/officeDocument/2006/relationships" id="2147483648" r:id="Rebe8061b4fd641d2"/>
  </p:sldMasterIdLst>
  <p:notesMasterIdLst>
    <p:notesMasterId xmlns:r="http://schemas.openxmlformats.org/officeDocument/2006/relationships" r:id="R454d556f578643cf"/>
  </p:notesMasterIdLst>
  <p:sldIdLst>
    <p:sldId xmlns:r="http://schemas.openxmlformats.org/officeDocument/2006/relationships" id="256" r:id="Re73de5aa48e14bc4"/>
    <p:sldId xmlns:r="http://schemas.openxmlformats.org/officeDocument/2006/relationships" id="257" r:id="R10312c1653c24a5a"/>
    <p:sldId xmlns:r="http://schemas.openxmlformats.org/officeDocument/2006/relationships" id="258" r:id="R5e597066c8624861"/>
    <p:sldId xmlns:r="http://schemas.openxmlformats.org/officeDocument/2006/relationships" id="259" r:id="Rcbdb5f251afe4e17"/>
    <p:sldId xmlns:r="http://schemas.openxmlformats.org/officeDocument/2006/relationships" id="260" r:id="Rfc2e9197e65c4ea2"/>
    <p:sldId xmlns:r="http://schemas.openxmlformats.org/officeDocument/2006/relationships" id="261" r:id="R8b81a5c3e9194d5b"/>
    <p:sldId xmlns:r="http://schemas.openxmlformats.org/officeDocument/2006/relationships" id="262" r:id="Ra421ffa9c05e4885"/>
    <p:sldId xmlns:r="http://schemas.openxmlformats.org/officeDocument/2006/relationships" id="263" r:id="Rdaddfa05e8764779"/>
    <p:sldId xmlns:r="http://schemas.openxmlformats.org/officeDocument/2006/relationships" id="264" r:id="R37631c045b4d4bd6"/>
    <p:sldId xmlns:r="http://schemas.openxmlformats.org/officeDocument/2006/relationships" id="265" r:id="Rb55239310ec644f1"/>
    <p:sldId xmlns:r="http://schemas.openxmlformats.org/officeDocument/2006/relationships" id="266" r:id="Rb994e51ffcc34f6d"/>
    <p:sldId xmlns:r="http://schemas.openxmlformats.org/officeDocument/2006/relationships" id="267" r:id="Rb0d96ed28c944215"/>
    <p:sldId xmlns:r="http://schemas.openxmlformats.org/officeDocument/2006/relationships" id="268" r:id="Re2cf245cf6794dc3"/>
    <p:sldId xmlns:r="http://schemas.openxmlformats.org/officeDocument/2006/relationships" id="269" r:id="Rc0a442bfc8c04b29"/>
    <p:sldId xmlns:r="http://schemas.openxmlformats.org/officeDocument/2006/relationships" id="270" r:id="R7ab4a6b8359d4804"/>
    <p:sldId xmlns:r="http://schemas.openxmlformats.org/officeDocument/2006/relationships" id="271" r:id="R52e4b29f03024d7b"/>
    <p:sldId xmlns:r="http://schemas.openxmlformats.org/officeDocument/2006/relationships" id="272" r:id="R5a6611d23ca54752"/>
    <p:sldId xmlns:r="http://schemas.openxmlformats.org/officeDocument/2006/relationships" id="273" r:id="Rc7eb4736d8ae4a28"/>
    <p:sldId xmlns:r="http://schemas.openxmlformats.org/officeDocument/2006/relationships" id="274" r:id="Rd74ccd5efdd44a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9224be6c104a45" /><Relationship Type="http://schemas.openxmlformats.org/officeDocument/2006/relationships/slideMaster" Target="/ppt/slideMasters/slideMaster1.xml" Id="Rebe8061b4fd641d2" /><Relationship Type="http://schemas.openxmlformats.org/officeDocument/2006/relationships/notesMaster" Target="/ppt/notesMasters/notesMaster1.xml" Id="R454d556f578643cf" /><Relationship Type="http://schemas.openxmlformats.org/officeDocument/2006/relationships/presProps" Target="/ppt/presProps.xml" Id="R7b52f4848a1a41f8" /><Relationship Type="http://schemas.openxmlformats.org/officeDocument/2006/relationships/tableStyles" Target="/ppt/tableStyles.xml" Id="R9b0f937b4e6e419d" /><Relationship Type="http://schemas.openxmlformats.org/officeDocument/2006/relationships/slide" Target="/ppt/slides/slide1.xml" Id="Re73de5aa48e14bc4" /><Relationship Type="http://schemas.openxmlformats.org/officeDocument/2006/relationships/slide" Target="/ppt/slides/slide2.xml" Id="R10312c1653c24a5a" /><Relationship Type="http://schemas.openxmlformats.org/officeDocument/2006/relationships/slide" Target="/ppt/slides/slide3.xml" Id="R5e597066c8624861" /><Relationship Type="http://schemas.openxmlformats.org/officeDocument/2006/relationships/slide" Target="/ppt/slides/slide4.xml" Id="Rcbdb5f251afe4e17" /><Relationship Type="http://schemas.openxmlformats.org/officeDocument/2006/relationships/slide" Target="/ppt/slides/slide5.xml" Id="Rfc2e9197e65c4ea2" /><Relationship Type="http://schemas.openxmlformats.org/officeDocument/2006/relationships/slide" Target="/ppt/slides/slide6.xml" Id="R8b81a5c3e9194d5b" /><Relationship Type="http://schemas.openxmlformats.org/officeDocument/2006/relationships/slide" Target="/ppt/slides/slide7.xml" Id="Ra421ffa9c05e4885" /><Relationship Type="http://schemas.openxmlformats.org/officeDocument/2006/relationships/slide" Target="/ppt/slides/slide8.xml" Id="Rdaddfa05e8764779" /><Relationship Type="http://schemas.openxmlformats.org/officeDocument/2006/relationships/slide" Target="/ppt/slides/slide9.xml" Id="R37631c045b4d4bd6" /><Relationship Type="http://schemas.openxmlformats.org/officeDocument/2006/relationships/slide" Target="/ppt/slides/slide10.xml" Id="Rb55239310ec644f1" /><Relationship Type="http://schemas.openxmlformats.org/officeDocument/2006/relationships/slide" Target="/ppt/slides/slide11.xml" Id="Rb994e51ffcc34f6d" /><Relationship Type="http://schemas.openxmlformats.org/officeDocument/2006/relationships/slide" Target="/ppt/slides/slide12.xml" Id="Rb0d96ed28c944215" /><Relationship Type="http://schemas.openxmlformats.org/officeDocument/2006/relationships/slide" Target="/ppt/slides/slide13.xml" Id="Re2cf245cf6794dc3" /><Relationship Type="http://schemas.openxmlformats.org/officeDocument/2006/relationships/slide" Target="/ppt/slides/slide14.xml" Id="Rc0a442bfc8c04b29" /><Relationship Type="http://schemas.openxmlformats.org/officeDocument/2006/relationships/slide" Target="/ppt/slides/slide15.xml" Id="R7ab4a6b8359d4804" /><Relationship Type="http://schemas.openxmlformats.org/officeDocument/2006/relationships/slide" Target="/ppt/slides/slide16.xml" Id="R52e4b29f03024d7b" /><Relationship Type="http://schemas.openxmlformats.org/officeDocument/2006/relationships/slide" Target="/ppt/slides/slide17.xml" Id="R5a6611d23ca54752" /><Relationship Type="http://schemas.openxmlformats.org/officeDocument/2006/relationships/slide" Target="/ppt/slides/slide18.xml" Id="Rc7eb4736d8ae4a28" /><Relationship Type="http://schemas.openxmlformats.org/officeDocument/2006/relationships/slide" Target="/ppt/slides/slide19.xml" Id="Rd74ccd5efdd44a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2bc1e933e1447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cc96424d9c74846" /><Relationship Type="http://schemas.openxmlformats.org/officeDocument/2006/relationships/notesMaster" Target="/ppt/notesMasters/notesMaster1.xml" Id="R36275eeab6e240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3b078d61891405c" /><Relationship Type="http://schemas.openxmlformats.org/officeDocument/2006/relationships/notesMaster" Target="/ppt/notesMasters/notesMaster1.xml" Id="Rad323944083d4a9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28d133cab5c4ae2" /><Relationship Type="http://schemas.openxmlformats.org/officeDocument/2006/relationships/notesMaster" Target="/ppt/notesMasters/notesMaster1.xml" Id="R629e679c93c24d9c" /></Relationships>
</file>

<file path=ppt/notesSlides/_rels/notesSlide4.xml.rels>&#65279;<?xml version="1.0" encoding="utf-8"?><Relationships xmlns="http://schemas.openxmlformats.org/package/2006/relationships"><Relationship Type="http://schemas.openxmlformats.org/officeDocument/2006/relationships/slide" Target="/ppt/slides/slide4.xml" Id="R8430c281c1ff4be9" /><Relationship Type="http://schemas.openxmlformats.org/officeDocument/2006/relationships/notesMaster" Target="/ppt/notesMasters/notesMaster1.xml" Id="Rc6bbcbba70024a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d201e8cc96437e" /><Relationship Type="http://schemas.openxmlformats.org/officeDocument/2006/relationships/notesMaster" Target="/ppt/notesMasters/notesMaster1.xml" Id="R1a0f8ece654c4b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bc7f254e6f4fe9" /><Relationship Type="http://schemas.openxmlformats.org/officeDocument/2006/relationships/notesMaster" Target="/ppt/notesMasters/notesMaster1.xml" Id="R3e16f18d6ab64faa"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080d07162845b2" /><Relationship Type="http://schemas.openxmlformats.org/officeDocument/2006/relationships/notesMaster" Target="/ppt/notesMasters/notesMaster1.xml" Id="R2b700ec8cb894af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eb25b729f73486c" /><Relationship Type="http://schemas.openxmlformats.org/officeDocument/2006/relationships/notesMaster" Target="/ppt/notesMasters/notesMaster1.xml" Id="Ra06c810634954d62" /></Relationships>
</file>

<file path=ppt/notesSlides/_rels/notesSlide9.xml.rels>&#65279;<?xml version="1.0" encoding="utf-8"?><Relationships xmlns="http://schemas.openxmlformats.org/package/2006/relationships"><Relationship Type="http://schemas.openxmlformats.org/officeDocument/2006/relationships/slide" Target="/ppt/slides/slide9.xml" Id="R48fbf4d93ecb4750" /><Relationship Type="http://schemas.openxmlformats.org/officeDocument/2006/relationships/notesMaster" Target="/ppt/notesMasters/notesMaster1.xml" Id="R0d01c1c2c345475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cabbd509d29476a" /><Relationship Type="http://schemas.openxmlformats.org/officeDocument/2006/relationships/notesMaster" Target="/ppt/notesMasters/notesMaster1.xml" Id="Rd17cd5e2a874411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3310ec21f04e57" /><Relationship Type="http://schemas.openxmlformats.org/officeDocument/2006/relationships/notesMaster" Target="/ppt/notesMasters/notesMaster1.xml" Id="R5b8418233510416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890d3f1865340ec" /><Relationship Type="http://schemas.openxmlformats.org/officeDocument/2006/relationships/notesMaster" Target="/ppt/notesMasters/notesMaster1.xml" Id="R4ff8c4092d8c457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9447a0ea904409c" /><Relationship Type="http://schemas.openxmlformats.org/officeDocument/2006/relationships/notesMaster" Target="/ppt/notesMasters/notesMaster1.xml" Id="R1b2b113aa21c42e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ef29a13e06b46ac" /><Relationship Type="http://schemas.openxmlformats.org/officeDocument/2006/relationships/notesMaster" Target="/ppt/notesMasters/notesMaster1.xml" Id="R1d9c90978bd14f5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d080957a959413a" /><Relationship Type="http://schemas.openxmlformats.org/officeDocument/2006/relationships/notesMaster" Target="/ppt/notesMasters/notesMaster1.xml" Id="Rfa006ad1ec8e4cb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679f0b399cd4602" /><Relationship Type="http://schemas.openxmlformats.org/officeDocument/2006/relationships/notesMaster" Target="/ppt/notesMasters/notesMaster1.xml" Id="Rbfecb697a5a0417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8083582b6114055" /><Relationship Type="http://schemas.openxmlformats.org/officeDocument/2006/relationships/notesMaster" Target="/ppt/notesMasters/notesMaster1.xml" Id="R4b94839e16a6469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2cb8b383b9b4d4a" /><Relationship Type="http://schemas.openxmlformats.org/officeDocument/2006/relationships/notesMaster" Target="/ppt/notesMasters/notesMaster1.xml" Id="R87796c9c9ce8485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0cb03c96935448a" /><Relationship Type="http://schemas.openxmlformats.org/officeDocument/2006/relationships/notesMaster" Target="/ppt/notesMasters/notesMaster1.xml" Id="Rc3806b27a0054b5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e677859124c4296" /><Relationship Type="http://schemas.openxmlformats.org/officeDocument/2006/relationships/image" Target="/ppt/media/image.png" Id="Rc8ffac966b584091" /><Relationship Type="http://schemas.openxmlformats.org/officeDocument/2006/relationships/image" Target="/ppt/media/image2.png" Id="R898f6d04b8d64d83" /><Relationship Type="http://schemas.openxmlformats.org/officeDocument/2006/relationships/image" Target="/ppt/media/image.jpeg" Id="R7db2f491142e43e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ab0745eda44f9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8ffac966b58409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98f6d04b8d64d8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db2f491142e43e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ec7e831ff4f4dda" /><Relationship Type="http://schemas.openxmlformats.org/officeDocument/2006/relationships/slideLayout" Target="/ppt/slideLayouts/slideLayout1.xml" Id="Rd9e8c7fce41f4f6b" /><Relationship Type="http://schemas.openxmlformats.org/officeDocument/2006/relationships/slideLayout" Target="/ppt/slideLayouts/slideLayout2.xml" Id="R9dd42409e46048f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e8c7fce41f4f6b"/>
    <p:sldLayoutId xmlns:r="http://schemas.openxmlformats.org/officeDocument/2006/relationships" id="2147483650" r:id="R9dd42409e46048f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b553daf650a4f1f" /><Relationship Type="http://schemas.openxmlformats.org/officeDocument/2006/relationships/notesSlide" Target="/ppt/notesSlides/notesSlide1.xml" Id="Rcd44b71e251543b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8f4af43889d4533" /><Relationship Type="http://schemas.openxmlformats.org/officeDocument/2006/relationships/notesSlide" Target="/ppt/notesSlides/notesSlide2.xml" Id="Rd69caa4ff50c401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b1c2007497246fd" /><Relationship Type="http://schemas.openxmlformats.org/officeDocument/2006/relationships/notesSlide" Target="/ppt/notesSlides/notesSlide3.xml" Id="R43fcd95982424e5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c8a0748961e4f73" /><Relationship Type="http://schemas.openxmlformats.org/officeDocument/2006/relationships/notesSlide" Target="/ppt/notesSlides/notesSlide4.xml" Id="R25df2c03dee34a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73d2812df27421b" /><Relationship Type="http://schemas.openxmlformats.org/officeDocument/2006/relationships/notesSlide" Target="/ppt/notesSlides/notesSlide5.xml" Id="R210d350bcd5243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00df0beced34688" /><Relationship Type="http://schemas.openxmlformats.org/officeDocument/2006/relationships/notesSlide" Target="/ppt/notesSlides/notesSlide6.xml" Id="Re1e9cf5a4cd44c9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7a84ced97154b59" /><Relationship Type="http://schemas.openxmlformats.org/officeDocument/2006/relationships/notesSlide" Target="/ppt/notesSlides/notesSlide7.xml" Id="Rb3d949afde2241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eea56fa6afb4b34" /><Relationship Type="http://schemas.openxmlformats.org/officeDocument/2006/relationships/notesSlide" Target="/ppt/notesSlides/notesSlide8.xml" Id="R864b69c354c445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b74645d35d4467" /><Relationship Type="http://schemas.openxmlformats.org/officeDocument/2006/relationships/notesSlide" Target="/ppt/notesSlides/notesSlide9.xml" Id="Ra5dacc273e5d4ca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9a53d09f74149cd" /><Relationship Type="http://schemas.openxmlformats.org/officeDocument/2006/relationships/notesSlide" Target="/ppt/notesSlides/notesSlide10.xml" Id="R64ca385599094cd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6795381c6054ef8" /><Relationship Type="http://schemas.openxmlformats.org/officeDocument/2006/relationships/notesSlide" Target="/ppt/notesSlides/notesSlide11.xml" Id="R1a270f6f41bf44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62ab9b4d2f84b49" /><Relationship Type="http://schemas.openxmlformats.org/officeDocument/2006/relationships/notesSlide" Target="/ppt/notesSlides/notesSlide12.xml" Id="Rd3a7892eaa23418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683147c6cc84db5" /><Relationship Type="http://schemas.openxmlformats.org/officeDocument/2006/relationships/notesSlide" Target="/ppt/notesSlides/notesSlide13.xml" Id="R56bdce5e61b44cf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bec7d160cbd4f3f" /><Relationship Type="http://schemas.openxmlformats.org/officeDocument/2006/relationships/notesSlide" Target="/ppt/notesSlides/notesSlide14.xml" Id="R2db30efafda9442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4cd6bafcff04d0f" /><Relationship Type="http://schemas.openxmlformats.org/officeDocument/2006/relationships/notesSlide" Target="/ppt/notesSlides/notesSlide15.xml" Id="Ra9d2f9f0bc634f7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94d0022d3b74823" /><Relationship Type="http://schemas.openxmlformats.org/officeDocument/2006/relationships/notesSlide" Target="/ppt/notesSlides/notesSlide16.xml" Id="Re889bf3b36484f7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5c0c569680749c2" /><Relationship Type="http://schemas.openxmlformats.org/officeDocument/2006/relationships/notesSlide" Target="/ppt/notesSlides/notesSlide17.xml" Id="Rc8e47c71821c462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95c30d606c04c53" /><Relationship Type="http://schemas.openxmlformats.org/officeDocument/2006/relationships/notesSlide" Target="/ppt/notesSlides/notesSlide18.xml" Id="R5dac7aeeb28646e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6b87fdd93864b93" /><Relationship Type="http://schemas.openxmlformats.org/officeDocument/2006/relationships/notesSlide" Target="/ppt/notesSlides/notesSlide19.xml" Id="Re96b4d993b064b1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以西結書第31章</a:t>
            </a:r>
          </a:p>
          <a:p xmlns:a="http://schemas.openxmlformats.org/drawingml/2006/main">
            <a:pPr algn="ctr">
              <a:buNone/>
            </a:pPr>
            <a:r>
              <a:rPr sz="2000">
                <a:solidFill>
                  <a:srgbClr val="FFFFFF"/>
                </a:solidFill>
                <a:latin typeface="Georgia"/>
                <a:ea typeface="Georgia"/>
                <a:cs typeface="Georgia"/>
              </a:rPr>
              <a:t>Ezekiel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  |  Ezekiel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十一年三[月]初一[日]，耶和華的話臨到我說：</a:t>
            </a:r>
          </a:p>
          <a:p xmlns:a="http://schemas.openxmlformats.org/drawingml/2006/main">
            <a:pPr algn="ctr">
              <a:buNone/>
            </a:pPr>
            <a:r>
              <a:rPr sz="2400">
                <a:solidFill>
                  <a:srgbClr val="FFFFFF"/>
                </a:solidFill>
                <a:latin typeface="Georgia"/>
                <a:ea typeface="Georgia"/>
                <a:cs typeface="Georgia"/>
              </a:rPr>
              <a:t>And it came to pass in the eleventh year, in the third month, in the first day of the month, that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31:2  |  Ezekiel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「人子啊，你要向埃及王法老和他的眾人說： 在威勢上誰能與你相比呢？</a:t>
            </a:r>
          </a:p>
          <a:p xmlns:a="http://schemas.openxmlformats.org/drawingml/2006/main">
            <a:pPr algn="ctr">
              <a:buNone/>
            </a:pPr>
            <a:r>
              <a:rPr sz="2400">
                <a:solidFill>
                  <a:srgbClr val="FFFFFF"/>
                </a:solidFill>
                <a:latin typeface="Georgia"/>
                <a:ea typeface="Georgia"/>
                <a:cs typeface="Georgia"/>
              </a:rPr>
              <a:t>Son of man, speak unto Pharaoh king of Egypt, and to his multitude; Whom art thou like in thy greatness?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31:3  |  Ezekiel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亞述王曾如黎巴嫩中的香柏樹， 枝條榮美，影密如林， 極其高大，樹尖插入雲中。</a:t>
            </a:r>
          </a:p>
          <a:p xmlns:a="http://schemas.openxmlformats.org/drawingml/2006/main">
            <a:pPr algn="ctr">
              <a:buNone/>
            </a:pPr>
            <a:r>
              <a:rPr sz="2100">
                <a:solidFill>
                  <a:srgbClr val="FFFFFF"/>
                </a:solidFill>
                <a:latin typeface="Georgia"/>
                <a:ea typeface="Georgia"/>
                <a:cs typeface="Georgia"/>
              </a:rPr>
              <a:t>Behold, the Assyrian was a cedar in Lebanon with fair branches, and with a shadowing shroud, and of an high stature; and his top was among the thick boughs.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31:4  |  Ezekiel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眾水使它生長； 深水使它長大。 所栽之地有江河圍流， 汊出的水道延到田野諸樹。</a:t>
            </a:r>
          </a:p>
          <a:p xmlns:a="http://schemas.openxmlformats.org/drawingml/2006/main">
            <a:pPr algn="ctr">
              <a:buNone/>
            </a:pPr>
            <a:r>
              <a:rPr sz="2100">
                <a:solidFill>
                  <a:srgbClr val="FFFFFF"/>
                </a:solidFill>
                <a:latin typeface="Georgia"/>
                <a:ea typeface="Georgia"/>
                <a:cs typeface="Georgia"/>
              </a:rPr>
              <a:t>The waters made him great, the deep set him up on high with her rivers running round about his plants, and sent out her little rivers unto all the trees of the field.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31:5  |  Ezekiel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所以它高大超過田野諸樹； 發旺的時候，枝子繁多， 因得大水之力枝條長長。</a:t>
            </a:r>
          </a:p>
          <a:p xmlns:a="http://schemas.openxmlformats.org/drawingml/2006/main">
            <a:pPr algn="ctr">
              <a:buNone/>
            </a:pPr>
            <a:r>
              <a:rPr sz="2100">
                <a:solidFill>
                  <a:srgbClr val="FFFFFF"/>
                </a:solidFill>
                <a:latin typeface="Georgia"/>
                <a:ea typeface="Georgia"/>
                <a:cs typeface="Georgia"/>
              </a:rPr>
              <a:t>Therefore his height was exalted above all the trees of the field, and his boughs were multiplied, and his branches became long because of the multitude of waters, when he shot forth.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31:6  |  Ezekiel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空中的飛鳥都在枝子上搭窩； 田野的走獸都在枝條下生子； 所有大國的人民都在它蔭下居住。</a:t>
            </a:r>
          </a:p>
          <a:p xmlns:a="http://schemas.openxmlformats.org/drawingml/2006/main">
            <a:pPr algn="ctr">
              <a:buNone/>
            </a:pPr>
            <a:r>
              <a:rPr sz="2100">
                <a:solidFill>
                  <a:srgbClr val="FFFFFF"/>
                </a:solidFill>
                <a:latin typeface="Georgia"/>
                <a:ea typeface="Georgia"/>
                <a:cs typeface="Georgia"/>
              </a:rPr>
              <a:t>All the fowls of heaven made their nests in his boughs, and under his branches did all the beasts of the field bring forth their young, and under his shadow dwelt all great nations.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31:7  |  Ezekiel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樹大條長，成為榮美， 因為根在眾水之旁。</a:t>
            </a:r>
          </a:p>
          <a:p xmlns:a="http://schemas.openxmlformats.org/drawingml/2006/main">
            <a:pPr algn="ctr">
              <a:buNone/>
            </a:pPr>
            <a:r>
              <a:rPr sz="2400">
                <a:solidFill>
                  <a:srgbClr val="FFFFFF"/>
                </a:solidFill>
                <a:latin typeface="Georgia"/>
                <a:ea typeface="Georgia"/>
                <a:cs typeface="Georgia"/>
              </a:rPr>
              <a:t>Thus was he fair in his greatness, in the length of his branches: for his root was by great waters.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31:8  |  Ezekiel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神園中的香柏樹不能遮蔽它； 松樹不及它的枝子； 楓樹不及它的枝條； 神園中的樹都沒有它榮美。</a:t>
            </a:r>
          </a:p>
          <a:p xmlns:a="http://schemas.openxmlformats.org/drawingml/2006/main">
            <a:pPr algn="ctr">
              <a:buNone/>
            </a:pPr>
            <a:r>
              <a:rPr sz="2100">
                <a:solidFill>
                  <a:srgbClr val="FFFFFF"/>
                </a:solidFill>
                <a:latin typeface="Georgia"/>
                <a:ea typeface="Georgia"/>
                <a:cs typeface="Georgia"/>
              </a:rPr>
              <a:t>The cedars in the garden of God could not hide him: the fir trees were not like his boughs, and the chesnut trees were not like his branches; nor any tree in the garden of God was like unto him in his beauty.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31:9  |  Ezekiel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我使它的枝條蕃多，成為榮美， 以致神伊甸園中的樹都嫉妒它。」</a:t>
            </a:r>
          </a:p>
          <a:p xmlns:a="http://schemas.openxmlformats.org/drawingml/2006/main">
            <a:pPr algn="ctr">
              <a:buNone/>
            </a:pPr>
            <a:r>
              <a:rPr sz="2400">
                <a:solidFill>
                  <a:srgbClr val="FFFFFF"/>
                </a:solidFill>
                <a:latin typeface="Georgia"/>
                <a:ea typeface="Georgia"/>
                <a:cs typeface="Georgia"/>
              </a:rPr>
              <a:t>I have made him fair by the multitude of his branches: so that all the trees of Eden, that were in the garden of God, envied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31:10  |  Ezekiel 31:10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所以主耶和華如此說：「因它高大，樹尖插入雲中，心驕氣傲，</a:t>
            </a:r>
          </a:p>
          <a:p xmlns:a="http://schemas.openxmlformats.org/drawingml/2006/main">
            <a:pPr algn="ctr">
              <a:buNone/>
            </a:pPr>
            <a:r>
              <a:rPr sz="2100">
                <a:solidFill>
                  <a:srgbClr val="FFFFFF"/>
                </a:solidFill>
                <a:latin typeface="Georgia"/>
                <a:ea typeface="Georgia"/>
                <a:cs typeface="Georgia"/>
              </a:rPr>
              <a:t>Therefore thus saith the Lord GOD; Because thou hast lifted up thyself in height, and he hath shot up his top among the thick boughs, and his heart is lifted up in his height;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31:11  |  Ezekiel 31:11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我就必將它交給列國中大有威勢的人；他必定辦它。我因它的罪惡，已經驅逐它。</a:t>
            </a:r>
          </a:p>
          <a:p xmlns:a="http://schemas.openxmlformats.org/drawingml/2006/main">
            <a:pPr algn="ctr">
              <a:buNone/>
            </a:pPr>
            <a:r>
              <a:rPr sz="2100">
                <a:solidFill>
                  <a:srgbClr val="FFFFFF"/>
                </a:solidFill>
                <a:latin typeface="Georgia"/>
                <a:ea typeface="Georgia"/>
                <a:cs typeface="Georgia"/>
              </a:rPr>
              <a:t>I have therefore delivered him into the hand of the mighty one of the heathen; he shall surely deal with him: I have driven him out for his wickedness.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31:12  |  Ezekiel 31:12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外邦人，就是列邦中強暴的，將它砍斷棄掉。它的枝條落在山間和一切谷中，它的枝子折斷，落在地的一切河旁。地上的眾民已經走去，離開它的蔭下。</a:t>
            </a:r>
          </a:p>
          <a:p xmlns:a="http://schemas.openxmlformats.org/drawingml/2006/main">
            <a:pPr algn="ctr">
              <a:buNone/>
            </a:pPr>
            <a:r>
              <a:rPr sz="1800">
                <a:solidFill>
                  <a:srgbClr val="FFFFFF"/>
                </a:solidFill>
                <a:latin typeface="Georgia"/>
                <a:ea typeface="Georgia"/>
                <a:cs typeface="Georgia"/>
              </a:rPr>
              <a:t>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31:13  |  Ezekiel 31:13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空中的飛鳥都要宿在這敗落的樹上，田野的走獸都要臥在它的枝條下，</a:t>
            </a:r>
          </a:p>
          <a:p xmlns:a="http://schemas.openxmlformats.org/drawingml/2006/main">
            <a:pPr algn="ctr">
              <a:buNone/>
            </a:pPr>
            <a:r>
              <a:rPr sz="2400">
                <a:solidFill>
                  <a:srgbClr val="FFFFFF"/>
                </a:solidFill>
                <a:latin typeface="Georgia"/>
                <a:ea typeface="Georgia"/>
                <a:cs typeface="Georgia"/>
              </a:rPr>
              <a:t>Upon his ruin shall all the fowls of the heaven remain, and all the beasts of the field shall be upon his branches: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31:14  |  Ezekiel 31:14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好使水旁的諸樹不因高大而自尊，也不將樹尖插入雲中，並且那些得水滋潤、有勢力的，也不得高大自立。因為它們在世人中，和下坑的人都被交與死亡，到陰府去了。」</a:t>
            </a:r>
          </a:p>
          <a:p xmlns:a="http://schemas.openxmlformats.org/drawingml/2006/main">
            <a:pPr algn="ctr">
              <a:buNone/>
            </a:pPr>
            <a:r>
              <a:rPr sz="1800">
                <a:solidFill>
                  <a:srgbClr val="FFFFFF"/>
                </a:solidFill>
                <a:latin typeface="Georgia"/>
                <a:ea typeface="Georgia"/>
                <a:cs typeface="Georgia"/>
              </a:rPr>
              <a:t>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31:15  |  Ezekiel 31:15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主耶和華如此說：「它下陰間的那日，我便使人悲哀。我為它遮蓋深淵，使江河凝結，大水停流；我也使黎巴嫩為它悽慘，田野的諸樹都因它發昏。</a:t>
            </a:r>
          </a:p>
          <a:p xmlns:a="http://schemas.openxmlformats.org/drawingml/2006/main">
            <a:pPr algn="ctr">
              <a:buNone/>
            </a:pPr>
            <a:r>
              <a:rPr sz="1800">
                <a:solidFill>
                  <a:srgbClr val="FFFFFF"/>
                </a:solidFill>
                <a:latin typeface="Georgia"/>
                <a:ea typeface="Georgia"/>
                <a:cs typeface="Georgia"/>
              </a:rPr>
              <a:t>Thus saith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31:16  |  Ezekiel 31:16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我將它扔到陰間，與下坑的人一同下去。那時，列國聽見它墜落的響聲就都震動，並且伊甸的一切樹－就是黎巴嫩得水滋潤、最佳最美的樹－都在陰府受了安慰。</a:t>
            </a:r>
          </a:p>
          <a:p xmlns:a="http://schemas.openxmlformats.org/drawingml/2006/main">
            <a:pPr algn="ctr">
              <a:buNone/>
            </a:pPr>
            <a:r>
              <a:rPr sz="1800">
                <a:solidFill>
                  <a:srgbClr val="FFFFFF"/>
                </a:solidFill>
                <a:latin typeface="Georgia"/>
                <a:ea typeface="Georgia"/>
                <a:cs typeface="Georgia"/>
              </a:rPr>
              <a:t>I made the nations to shake at the sound of his fall, when I cast him down to hell with them that descend into the pit: and all the trees of Eden, the choice and best of Lebanon, all that drink water, shall be comforted in the nether parts of the earth.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31:17  |  Ezekiel 31:17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它們也與它同下陰間，到被殺的人那裏。它們曾作它的膀臂，在列國中它的蔭下居住。</a:t>
            </a:r>
          </a:p>
          <a:p xmlns:a="http://schemas.openxmlformats.org/drawingml/2006/main">
            <a:pPr algn="ctr">
              <a:buNone/>
            </a:pPr>
            <a:r>
              <a:rPr sz="2100">
                <a:solidFill>
                  <a:srgbClr val="FFFFFF"/>
                </a:solidFill>
                <a:latin typeface="Georgia"/>
                <a:ea typeface="Georgia"/>
                <a:cs typeface="Georgia"/>
              </a:rPr>
              <a:t>They also went down into hell with him unto them that be slain with the sword; and they that were his arm, that dwelt under his shadow in the midst of the heathen.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31:18  |  Ezekiel 31:18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在這樣榮耀威勢上，在伊甸[園]諸樹中，誰能與你相比呢？然而你要與伊甸的諸樹一同下到陰府，在未受割禮的人中，與被殺的人一同躺臥。 「法老和他的群眾乃是如此。這是主耶和華說的。」</a:t>
            </a:r>
          </a:p>
          <a:p xmlns:a="http://schemas.openxmlformats.org/drawingml/2006/main">
            <a:pPr algn="ctr">
              <a:buNone/>
            </a:pPr>
            <a:r>
              <a:rPr sz="1800">
                <a:solidFill>
                  <a:srgbClr val="FFFFFF"/>
                </a:solidFill>
                <a:latin typeface="Georgia"/>
                <a:ea typeface="Georgia"/>
                <a:cs typeface="Georgia"/>
              </a:rPr>
              <a:t>To whom art thou thus like in glory and in greatness among the trees of Eden? yet shalt thou be brought down with the trees of Eden unto the nether parts of the earth: thou shalt lie in the midst of the uncircumcised with them that be slain by the sword. This is Pharaoh and all his multitude,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2026-08-30T07:12:18.3370000Z</dcterms:created>
  <dcterms:modified xsi:type="dcterms:W3CDTF">2026-08-30T07:12:18.3380000Z</dcterms:modified>
</coreProperties>
</file>