
<file path=[Content_Types].xml><?xml version="1.0" encoding="utf-8"?>
<Types xmlns="http://schemas.openxmlformats.org/package/2006/content-types">
  <Default Extension="xml" ContentType="application/vnd.openxmlformats-package.core-properties+xml"/>
  <Default Extension="png" ContentType="image/png"/>
  <Default Extension="jpeg" ContentType="image/jpeg"/>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Types>
</file>

<file path=_rels/.rels>&#65279;<?xml version="1.0" encoding="utf-8"?><Relationships xmlns="http://schemas.openxmlformats.org/package/2006/relationships"><Relationship Type="http://schemas.openxmlformats.org/package/2006/relationships/metadata/core-properties" Target="/docProps/core.xml" Id="R61f921c8c8c447db" /><Relationship Type="http://schemas.openxmlformats.org/officeDocument/2006/relationships/extended-properties" Target="/docProps/app.xml" Id="Rd8ca7c50689a43b8" /><Relationship Type="http://schemas.openxmlformats.org/officeDocument/2006/relationships/officeDocument" Target="/ppt/presentation.xml" Id="Re7ccf1fddaf949df" /></Relationships>
</file>

<file path=ppt/presentation.xml><?xml version="1.0" encoding="utf-8"?>
<p:presentation xmlns:p="http://schemas.openxmlformats.org/presentationml/2006/main">
  <p:sldMasterIdLst>
    <p:sldMasterId xmlns:r="http://schemas.openxmlformats.org/officeDocument/2006/relationships" id="2147483648" r:id="Rde07d2ac23d54811"/>
  </p:sldMasterIdLst>
  <p:notesMasterIdLst>
    <p:notesMasterId xmlns:r="http://schemas.openxmlformats.org/officeDocument/2006/relationships" r:id="R0b1894bfe5064146"/>
  </p:notesMasterIdLst>
  <p:sldIdLst>
    <p:sldId xmlns:r="http://schemas.openxmlformats.org/officeDocument/2006/relationships" id="256" r:id="Rbf2045ac126a4dbb"/>
    <p:sldId xmlns:r="http://schemas.openxmlformats.org/officeDocument/2006/relationships" id="257" r:id="R167f649304a74b4a"/>
    <p:sldId xmlns:r="http://schemas.openxmlformats.org/officeDocument/2006/relationships" id="258" r:id="R8d798e0747864160"/>
    <p:sldId xmlns:r="http://schemas.openxmlformats.org/officeDocument/2006/relationships" id="259" r:id="Rf53b1211b3c24125"/>
    <p:sldId xmlns:r="http://schemas.openxmlformats.org/officeDocument/2006/relationships" id="260" r:id="Rc49e520926834cd5"/>
    <p:sldId xmlns:r="http://schemas.openxmlformats.org/officeDocument/2006/relationships" id="261" r:id="Rd41feec411b34f23"/>
    <p:sldId xmlns:r="http://schemas.openxmlformats.org/officeDocument/2006/relationships" id="262" r:id="Rc35d57d0dd8c4d0a"/>
    <p:sldId xmlns:r="http://schemas.openxmlformats.org/officeDocument/2006/relationships" id="263" r:id="R41d4ed140bff4d6f"/>
    <p:sldId xmlns:r="http://schemas.openxmlformats.org/officeDocument/2006/relationships" id="264" r:id="Rdc91b08dd9d44d8a"/>
    <p:sldId xmlns:r="http://schemas.openxmlformats.org/officeDocument/2006/relationships" id="265" r:id="R719d9220fbe647ad"/>
    <p:sldId xmlns:r="http://schemas.openxmlformats.org/officeDocument/2006/relationships" id="266" r:id="R3e34f76063a44112"/>
    <p:sldId xmlns:r="http://schemas.openxmlformats.org/officeDocument/2006/relationships" id="267" r:id="Rb02c19a52da7411c"/>
    <p:sldId xmlns:r="http://schemas.openxmlformats.org/officeDocument/2006/relationships" id="268" r:id="Rd5d94cde4b7f4a6c"/>
    <p:sldId xmlns:r="http://schemas.openxmlformats.org/officeDocument/2006/relationships" id="269" r:id="R4a272c63845648b1"/>
    <p:sldId xmlns:r="http://schemas.openxmlformats.org/officeDocument/2006/relationships" id="270" r:id="R6c064c4067794c92"/>
    <p:sldId xmlns:r="http://schemas.openxmlformats.org/officeDocument/2006/relationships" id="271" r:id="R8970066d538b4431"/>
    <p:sldId xmlns:r="http://schemas.openxmlformats.org/officeDocument/2006/relationships" id="272" r:id="Rd288428b498e44e5"/>
    <p:sldId xmlns:r="http://schemas.openxmlformats.org/officeDocument/2006/relationships" id="273" r:id="Rb0807d90f2df4e68"/>
    <p:sldId xmlns:r="http://schemas.openxmlformats.org/officeDocument/2006/relationships" id="274" r:id="R4ae8646845c343f8"/>
    <p:sldId xmlns:r="http://schemas.openxmlformats.org/officeDocument/2006/relationships" id="275" r:id="Rc82a8f5d301347fd"/>
    <p:sldId xmlns:r="http://schemas.openxmlformats.org/officeDocument/2006/relationships" id="276" r:id="R3aae178503a543d6"/>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ba76f369ecb24276" /><Relationship Type="http://schemas.openxmlformats.org/officeDocument/2006/relationships/slideMaster" Target="/ppt/slideMasters/slideMaster1.xml" Id="Rde07d2ac23d54811" /><Relationship Type="http://schemas.openxmlformats.org/officeDocument/2006/relationships/notesMaster" Target="/ppt/notesMasters/notesMaster1.xml" Id="R0b1894bfe5064146" /><Relationship Type="http://schemas.openxmlformats.org/officeDocument/2006/relationships/presProps" Target="/ppt/presProps.xml" Id="R33909a5283c949f0" /><Relationship Type="http://schemas.openxmlformats.org/officeDocument/2006/relationships/tableStyles" Target="/ppt/tableStyles.xml" Id="R5ccd8ee843b94c40" /><Relationship Type="http://schemas.openxmlformats.org/officeDocument/2006/relationships/slide" Target="/ppt/slides/slide1.xml" Id="Rbf2045ac126a4dbb" /><Relationship Type="http://schemas.openxmlformats.org/officeDocument/2006/relationships/slide" Target="/ppt/slides/slide2.xml" Id="R167f649304a74b4a" /><Relationship Type="http://schemas.openxmlformats.org/officeDocument/2006/relationships/slide" Target="/ppt/slides/slide3.xml" Id="R8d798e0747864160" /><Relationship Type="http://schemas.openxmlformats.org/officeDocument/2006/relationships/slide" Target="/ppt/slides/slide4.xml" Id="Rf53b1211b3c24125" /><Relationship Type="http://schemas.openxmlformats.org/officeDocument/2006/relationships/slide" Target="/ppt/slides/slide5.xml" Id="Rc49e520926834cd5" /><Relationship Type="http://schemas.openxmlformats.org/officeDocument/2006/relationships/slide" Target="/ppt/slides/slide6.xml" Id="Rd41feec411b34f23" /><Relationship Type="http://schemas.openxmlformats.org/officeDocument/2006/relationships/slide" Target="/ppt/slides/slide7.xml" Id="Rc35d57d0dd8c4d0a" /><Relationship Type="http://schemas.openxmlformats.org/officeDocument/2006/relationships/slide" Target="/ppt/slides/slide8.xml" Id="R41d4ed140bff4d6f" /><Relationship Type="http://schemas.openxmlformats.org/officeDocument/2006/relationships/slide" Target="/ppt/slides/slide9.xml" Id="Rdc91b08dd9d44d8a" /><Relationship Type="http://schemas.openxmlformats.org/officeDocument/2006/relationships/slide" Target="/ppt/slides/slide10.xml" Id="R719d9220fbe647ad" /><Relationship Type="http://schemas.openxmlformats.org/officeDocument/2006/relationships/slide" Target="/ppt/slides/slide11.xml" Id="R3e34f76063a44112" /><Relationship Type="http://schemas.openxmlformats.org/officeDocument/2006/relationships/slide" Target="/ppt/slides/slide12.xml" Id="Rb02c19a52da7411c" /><Relationship Type="http://schemas.openxmlformats.org/officeDocument/2006/relationships/slide" Target="/ppt/slides/slide13.xml" Id="Rd5d94cde4b7f4a6c" /><Relationship Type="http://schemas.openxmlformats.org/officeDocument/2006/relationships/slide" Target="/ppt/slides/slide14.xml" Id="R4a272c63845648b1" /><Relationship Type="http://schemas.openxmlformats.org/officeDocument/2006/relationships/slide" Target="/ppt/slides/slide15.xml" Id="R6c064c4067794c92" /><Relationship Type="http://schemas.openxmlformats.org/officeDocument/2006/relationships/slide" Target="/ppt/slides/slide16.xml" Id="R8970066d538b4431" /><Relationship Type="http://schemas.openxmlformats.org/officeDocument/2006/relationships/slide" Target="/ppt/slides/slide17.xml" Id="Rd288428b498e44e5" /><Relationship Type="http://schemas.openxmlformats.org/officeDocument/2006/relationships/slide" Target="/ppt/slides/slide18.xml" Id="Rb0807d90f2df4e68" /><Relationship Type="http://schemas.openxmlformats.org/officeDocument/2006/relationships/slide" Target="/ppt/slides/slide19.xml" Id="R4ae8646845c343f8" /><Relationship Type="http://schemas.openxmlformats.org/officeDocument/2006/relationships/slide" Target="/ppt/slides/slide20.xml" Id="Rc82a8f5d301347fd" /><Relationship Type="http://schemas.openxmlformats.org/officeDocument/2006/relationships/slide" Target="/ppt/slides/slide21.xml" Id="R3aae178503a543d6"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de221dd01a154710"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1bd21913e00a487f" /><Relationship Type="http://schemas.openxmlformats.org/officeDocument/2006/relationships/notesMaster" Target="/ppt/notesMasters/notesMaster1.xml" Id="R35756d76b85d4f31" /></Relationships>
</file>

<file path=ppt/notesSlides/_rels/notesSlide2.xml.rels>&#65279;<?xml version="1.0" encoding="utf-8"?><Relationships xmlns="http://schemas.openxmlformats.org/package/2006/relationships"><Relationship Type="http://schemas.openxmlformats.org/officeDocument/2006/relationships/slide" Target="/ppt/slides/slide2.xml" Id="R0eef0774e7224571" /><Relationship Type="http://schemas.openxmlformats.org/officeDocument/2006/relationships/notesMaster" Target="/ppt/notesMasters/notesMaster1.xml" Id="R0b11ffa1dbd34f5b" /></Relationships>
</file>

<file path=ppt/notesSlides/_rels/notesSlide3.xml.rels>&#65279;<?xml version="1.0" encoding="utf-8"?><Relationships xmlns="http://schemas.openxmlformats.org/package/2006/relationships"><Relationship Type="http://schemas.openxmlformats.org/officeDocument/2006/relationships/slide" Target="/ppt/slides/slide3.xml" Id="R1a0ed410a3ac4b6c" /><Relationship Type="http://schemas.openxmlformats.org/officeDocument/2006/relationships/notesMaster" Target="/ppt/notesMasters/notesMaster1.xml" Id="R30e5c80e1efd4981" /></Relationships>
</file>

<file path=ppt/notesSlides/_rels/notesSlide4.xml.rels>&#65279;<?xml version="1.0" encoding="utf-8"?><Relationships xmlns="http://schemas.openxmlformats.org/package/2006/relationships"><Relationship Type="http://schemas.openxmlformats.org/officeDocument/2006/relationships/slide" Target="/ppt/slides/slide4.xml" Id="R652af07b4da44ed5" /><Relationship Type="http://schemas.openxmlformats.org/officeDocument/2006/relationships/notesMaster" Target="/ppt/notesMasters/notesMaster1.xml" Id="R5ec28b33fc3e4e96" /></Relationships>
</file>

<file path=ppt/notesSlides/_rels/notesSlide5.xml.rels>&#65279;<?xml version="1.0" encoding="utf-8"?><Relationships xmlns="http://schemas.openxmlformats.org/package/2006/relationships"><Relationship Type="http://schemas.openxmlformats.org/officeDocument/2006/relationships/slide" Target="/ppt/slides/slide5.xml" Id="Rdfc4c4e54c824e21" /><Relationship Type="http://schemas.openxmlformats.org/officeDocument/2006/relationships/notesMaster" Target="/ppt/notesMasters/notesMaster1.xml" Id="R10f6ceae05744992" /></Relationships>
</file>

<file path=ppt/notesSlides/_rels/notesSlide6.xml.rels>&#65279;<?xml version="1.0" encoding="utf-8"?><Relationships xmlns="http://schemas.openxmlformats.org/package/2006/relationships"><Relationship Type="http://schemas.openxmlformats.org/officeDocument/2006/relationships/slide" Target="/ppt/slides/slide6.xml" Id="R4d22ccb8bb25409b" /><Relationship Type="http://schemas.openxmlformats.org/officeDocument/2006/relationships/notesMaster" Target="/ppt/notesMasters/notesMaster1.xml" Id="Ra113c11702b7464a" /></Relationships>
</file>

<file path=ppt/notesSlides/_rels/notesSlide7.xml.rels>&#65279;<?xml version="1.0" encoding="utf-8"?><Relationships xmlns="http://schemas.openxmlformats.org/package/2006/relationships"><Relationship Type="http://schemas.openxmlformats.org/officeDocument/2006/relationships/slide" Target="/ppt/slides/slide7.xml" Id="R4128666292654f0b" /><Relationship Type="http://schemas.openxmlformats.org/officeDocument/2006/relationships/notesMaster" Target="/ppt/notesMasters/notesMaster1.xml" Id="R302fe7b5ee494f20" /></Relationships>
</file>

<file path=ppt/notesSlides/_rels/notesSlide8.xml.rels>&#65279;<?xml version="1.0" encoding="utf-8"?><Relationships xmlns="http://schemas.openxmlformats.org/package/2006/relationships"><Relationship Type="http://schemas.openxmlformats.org/officeDocument/2006/relationships/slide" Target="/ppt/slides/slide8.xml" Id="R9377f92d9b4e4ad8" /><Relationship Type="http://schemas.openxmlformats.org/officeDocument/2006/relationships/notesMaster" Target="/ppt/notesMasters/notesMaster1.xml" Id="Rf21ce50890f94420" /></Relationships>
</file>

<file path=ppt/notesSlides/_rels/notesSlide9.xml.rels>&#65279;<?xml version="1.0" encoding="utf-8"?><Relationships xmlns="http://schemas.openxmlformats.org/package/2006/relationships"><Relationship Type="http://schemas.openxmlformats.org/officeDocument/2006/relationships/slide" Target="/ppt/slides/slide9.xml" Id="Rc14ef646fc944444" /><Relationship Type="http://schemas.openxmlformats.org/officeDocument/2006/relationships/notesMaster" Target="/ppt/notesMasters/notesMaster1.xml" Id="R6753610c61184d15" /></Relationships>
</file>

<file path=ppt/notesSlides/_rels/notesSlide10.xml.rels>&#65279;<?xml version="1.0" encoding="utf-8"?><Relationships xmlns="http://schemas.openxmlformats.org/package/2006/relationships"><Relationship Type="http://schemas.openxmlformats.org/officeDocument/2006/relationships/slide" Target="/ppt/slides/slide10.xml" Id="R885ca26d835941f3" /><Relationship Type="http://schemas.openxmlformats.org/officeDocument/2006/relationships/notesMaster" Target="/ppt/notesMasters/notesMaster1.xml" Id="Rea330a13a686486b" /></Relationships>
</file>

<file path=ppt/notesSlides/_rels/notesSlide11.xml.rels>&#65279;<?xml version="1.0" encoding="utf-8"?><Relationships xmlns="http://schemas.openxmlformats.org/package/2006/relationships"><Relationship Type="http://schemas.openxmlformats.org/officeDocument/2006/relationships/slide" Target="/ppt/slides/slide11.xml" Id="Rbcd34a29b28d401c" /><Relationship Type="http://schemas.openxmlformats.org/officeDocument/2006/relationships/notesMaster" Target="/ppt/notesMasters/notesMaster1.xml" Id="Rb770dae607e043de" /></Relationships>
</file>

<file path=ppt/notesSlides/_rels/notesSlide12.xml.rels>&#65279;<?xml version="1.0" encoding="utf-8"?><Relationships xmlns="http://schemas.openxmlformats.org/package/2006/relationships"><Relationship Type="http://schemas.openxmlformats.org/officeDocument/2006/relationships/slide" Target="/ppt/slides/slide12.xml" Id="R1dbe0a244ee34897" /><Relationship Type="http://schemas.openxmlformats.org/officeDocument/2006/relationships/notesMaster" Target="/ppt/notesMasters/notesMaster1.xml" Id="Re6bcaa4959514c83" /></Relationships>
</file>

<file path=ppt/notesSlides/_rels/notesSlide13.xml.rels>&#65279;<?xml version="1.0" encoding="utf-8"?><Relationships xmlns="http://schemas.openxmlformats.org/package/2006/relationships"><Relationship Type="http://schemas.openxmlformats.org/officeDocument/2006/relationships/slide" Target="/ppt/slides/slide13.xml" Id="Ree6ae338d3dc48b1" /><Relationship Type="http://schemas.openxmlformats.org/officeDocument/2006/relationships/notesMaster" Target="/ppt/notesMasters/notesMaster1.xml" Id="Rc851d874364e42d8" /></Relationships>
</file>

<file path=ppt/notesSlides/_rels/notesSlide14.xml.rels>&#65279;<?xml version="1.0" encoding="utf-8"?><Relationships xmlns="http://schemas.openxmlformats.org/package/2006/relationships"><Relationship Type="http://schemas.openxmlformats.org/officeDocument/2006/relationships/slide" Target="/ppt/slides/slide14.xml" Id="R2c591692daf045fc" /><Relationship Type="http://schemas.openxmlformats.org/officeDocument/2006/relationships/notesMaster" Target="/ppt/notesMasters/notesMaster1.xml" Id="R02367229b4aa43dc" /></Relationships>
</file>

<file path=ppt/notesSlides/_rels/notesSlide15.xml.rels>&#65279;<?xml version="1.0" encoding="utf-8"?><Relationships xmlns="http://schemas.openxmlformats.org/package/2006/relationships"><Relationship Type="http://schemas.openxmlformats.org/officeDocument/2006/relationships/slide" Target="/ppt/slides/slide15.xml" Id="Rc42036df743e4e7a" /><Relationship Type="http://schemas.openxmlformats.org/officeDocument/2006/relationships/notesMaster" Target="/ppt/notesMasters/notesMaster1.xml" Id="Rf6979ab0e5c24e3f" /></Relationships>
</file>

<file path=ppt/notesSlides/_rels/notesSlide16.xml.rels>&#65279;<?xml version="1.0" encoding="utf-8"?><Relationships xmlns="http://schemas.openxmlformats.org/package/2006/relationships"><Relationship Type="http://schemas.openxmlformats.org/officeDocument/2006/relationships/slide" Target="/ppt/slides/slide16.xml" Id="R571d96994ed74676" /><Relationship Type="http://schemas.openxmlformats.org/officeDocument/2006/relationships/notesMaster" Target="/ppt/notesMasters/notesMaster1.xml" Id="Rcf7edc3869d64a34" /></Relationships>
</file>

<file path=ppt/notesSlides/_rels/notesSlide17.xml.rels>&#65279;<?xml version="1.0" encoding="utf-8"?><Relationships xmlns="http://schemas.openxmlformats.org/package/2006/relationships"><Relationship Type="http://schemas.openxmlformats.org/officeDocument/2006/relationships/slide" Target="/ppt/slides/slide17.xml" Id="Rf87abf26271c4ef0" /><Relationship Type="http://schemas.openxmlformats.org/officeDocument/2006/relationships/notesMaster" Target="/ppt/notesMasters/notesMaster1.xml" Id="R489d901dbe7f4864" /></Relationships>
</file>

<file path=ppt/notesSlides/_rels/notesSlide18.xml.rels>&#65279;<?xml version="1.0" encoding="utf-8"?><Relationships xmlns="http://schemas.openxmlformats.org/package/2006/relationships"><Relationship Type="http://schemas.openxmlformats.org/officeDocument/2006/relationships/slide" Target="/ppt/slides/slide18.xml" Id="R70056b307f19498b" /><Relationship Type="http://schemas.openxmlformats.org/officeDocument/2006/relationships/notesMaster" Target="/ppt/notesMasters/notesMaster1.xml" Id="R9342baa45baf4a1e" /></Relationships>
</file>

<file path=ppt/notesSlides/_rels/notesSlide19.xml.rels>&#65279;<?xml version="1.0" encoding="utf-8"?><Relationships xmlns="http://schemas.openxmlformats.org/package/2006/relationships"><Relationship Type="http://schemas.openxmlformats.org/officeDocument/2006/relationships/slide" Target="/ppt/slides/slide19.xml" Id="R84259a1c46ce4808" /><Relationship Type="http://schemas.openxmlformats.org/officeDocument/2006/relationships/notesMaster" Target="/ppt/notesMasters/notesMaster1.xml" Id="Rb4bc01851b254467" /></Relationships>
</file>

<file path=ppt/notesSlides/_rels/notesSlide20.xml.rels>&#65279;<?xml version="1.0" encoding="utf-8"?><Relationships xmlns="http://schemas.openxmlformats.org/package/2006/relationships"><Relationship Type="http://schemas.openxmlformats.org/officeDocument/2006/relationships/slide" Target="/ppt/slides/slide20.xml" Id="Rb12a04fde069421c" /><Relationship Type="http://schemas.openxmlformats.org/officeDocument/2006/relationships/notesMaster" Target="/ppt/notesMasters/notesMaster1.xml" Id="Rfda7d2326b014810" /></Relationships>
</file>

<file path=ppt/notesSlides/_rels/notesSlide21.xml.rels>&#65279;<?xml version="1.0" encoding="utf-8"?><Relationships xmlns="http://schemas.openxmlformats.org/package/2006/relationships"><Relationship Type="http://schemas.openxmlformats.org/officeDocument/2006/relationships/slide" Target="/ppt/slides/slide21.xml" Id="Rc5f314c6bb9b4b76" /><Relationship Type="http://schemas.openxmlformats.org/officeDocument/2006/relationships/notesMaster" Target="/ppt/notesMasters/notesMaster1.xml" Id="R4890071eab524370"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620bf1f4239f424b" /><Relationship Type="http://schemas.openxmlformats.org/officeDocument/2006/relationships/image" Target="/ppt/media/image.png" Id="R22254a90e7a04a58" /><Relationship Type="http://schemas.openxmlformats.org/officeDocument/2006/relationships/image" Target="/ppt/media/image2.png" Id="Rd7a4353608c24e11" /><Relationship Type="http://schemas.openxmlformats.org/officeDocument/2006/relationships/image" Target="/ppt/media/image.jpeg" Id="R2ecaa4d3e2ce44c3" /></Relationships>
</file>

<file path=ppt/slideLayouts/_rels/slideLayout2.xml.rels>&#65279;<?xml version="1.0" encoding="utf-8"?><Relationships xmlns="http://schemas.openxmlformats.org/package/2006/relationships"><Relationship Type="http://schemas.openxmlformats.org/officeDocument/2006/relationships/slideMaster" Target="/ppt/slideMasters/slideMaster1.xml" Id="Rba52cd2371da45c5" /></Relationships>
</file>

<file path=ppt/slideLayouts/slideLayout1.xml><?xml version="1.0" encoding="utf-8"?>
<p:sldLayout xmlns:p="http://schemas.openxmlformats.org/presentationml/2006/main" preserve="1">
  <p:cSld name="Default">
    <p:bg>
      <p:bgPr>
        <a:blipFill xmlns:a="http://schemas.openxmlformats.org/drawingml/2006/main" rotWithShape="0">
          <a:blip xmlns:r="http://schemas.openxmlformats.org/officeDocument/2006/relationships" r:embed="R22254a90e7a04a58"/>
          <a:stretch/>
        </a:blipFill>
      </p:bgPr>
    </p:bg>
    <p:spTree>
      <p:nvGrpSpPr>
        <p:cNvPr id="1" name=""/>
        <p:cNvGrpSpPr/>
        <p:nvPr/>
      </p:nvGrpSpPr>
      <p:grpSpPr>
        <a:xfrm xmlns:a="http://schemas.openxmlformats.org/drawingml/2006/main"/>
      </p:grpSpPr>
      <p:sp>
        <p:nvSpPr>
          <p:cNvPr id="3" name="">
            <a:extLst xmlns:a="http://schemas.openxmlformats.org/drawingml/2006/main">
              <a:ext uri="{FF2B5EF4-FFF2-40B4-BE49-F238E27FC236}">
                <a16:creationId xmlns:a16="http://schemas.microsoft.com/office/drawing/2014/main" id="{3A61F82E-79D3-41BA-891F-3EE6703D1D59}"/>
              </a:ext>
            </a:extLst>
          </p:cNvPr>
          <p:cNvSpPr>
            <a:spLocks xmlns:a="http://schemas.openxmlformats.org/drawingml/2006/main" noGrp="1"/>
          </p:cNvSpPr>
          <p:nvPr/>
        </p:nvSpPr>
        <p:spPr>
          <a:xfrm xmlns:a="http://schemas.openxmlformats.org/drawingml/2006/main" rot="0" flipH="0" flipV="0">
            <a:off x="0" y="6120"/>
            <a:ext cx="8567640" cy="6267600"/>
          </a:xfrm>
          <a:prstGeom xmlns:a="http://schemas.openxmlformats.org/drawingml/2006/main" prst="rect">
            <a:avLst/>
          </a:prstGeom>
          <a:blipFill xmlns:a="http://schemas.openxmlformats.org/drawingml/2006/main" rotWithShape="0">
            <a:blip xmlns:r="http://schemas.openxmlformats.org/officeDocument/2006/relationships" r:embed="Rd7a4353608c24e11"/>
            <a:srcRect l="0" t="0" r="0" b="0"/>
            <a:stretch/>
          </a:blipFill>
          <a:ln xmlns:a="http://schemas.openxmlformats.org/drawingml/2006/main" w="3816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wrap="none" lIns="90000" tIns="46800" rIns="90000" bIns="46800" anchor="ctr">
            <a:noAutofit/>
          </a:bodyPr>
          <a:lstStyle xmlns:a="http://schemas.openxmlformats.org/drawingml/2006/main"/>
          <a:p xmlns:a="http://schemas.openxmlformats.org/drawingml/2006/main">
            <a:endParaRPr sz="2400" b="0" u="none">
              <a:solidFill>
                <a:srgbClr val="FFFFFF"/>
              </a:solidFill>
              <a:latin typeface="Times New Roman"/>
              <a:ea typeface="Times New Roman"/>
              <a:cs typeface="Times New Roman"/>
            </a:endParaRPr>
          </a:p>
        </p:txBody>
      </p:sp>
      <p:sp>
        <p:nvSpPr>
          <p:cNvPr id="4" name="">
            <a:extLst xmlns:a="http://schemas.openxmlformats.org/drawingml/2006/main">
              <a:ext uri="{FF2B5EF4-FFF2-40B4-BE49-F238E27FC236}">
                <a16:creationId xmlns:a16="http://schemas.microsoft.com/office/drawing/2014/main" id="{F4BF92E3-0924-4BD0-A299-25AEE62A8666}"/>
              </a:ext>
            </a:extLst>
          </p:cNvPr>
          <p:cNvSpPr>
            <a:spLocks xmlns:a="http://schemas.openxmlformats.org/drawingml/2006/main" noGrp="1"/>
          </p:cNvSpPr>
          <p:nvPr/>
        </p:nvSpPr>
        <p:spPr>
          <a:xfrm xmlns:a="http://schemas.openxmlformats.org/drawingml/2006/main" rot="0" flipH="0" flipV="0">
            <a:off x="474480" y="1482480"/>
            <a:ext cx="8669520" cy="85680"/>
          </a:xfrm>
          <a:prstGeom xmlns:a="http://schemas.openxmlformats.org/drawingml/2006/main" prst="rect">
            <a:avLst/>
          </a:prstGeom>
          <a:solidFill xmlns:a="http://schemas.openxmlformats.org/drawingml/2006/main">
            <a:srgbClr val="FF3399"/>
          </a:solidFill>
          <a:ln xmlns:a="http://schemas.openxmlformats.org/drawingml/2006/main" w="3816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wrap="none" lIns="90000" tIns="38880" rIns="90000" bIns="38880" anchor="ctr">
            <a:noAutofit/>
          </a:bodyPr>
          <a:lstStyle xmlns:a="http://schemas.openxmlformats.org/drawingml/2006/main"/>
          <a:p xmlns:a="http://schemas.openxmlformats.org/drawingml/2006/main">
            <a:endParaRPr sz="2400" b="0" u="none">
              <a:solidFill>
                <a:srgbClr val="FFFFFF"/>
              </a:solidFill>
              <a:latin typeface="Times New Roman"/>
              <a:ea typeface="Times New Roman"/>
              <a:cs typeface="Times New Roman"/>
            </a:endParaRPr>
          </a:p>
        </p:txBody>
      </p:sp>
      <p:sp>
        <p:nvSpPr>
          <p:cNvPr id="5" name="PlaceHolder 1">
            <a:extLst xmlns:a="http://schemas.openxmlformats.org/drawingml/2006/main">
              <a:ext uri="{FF2B5EF4-FFF2-40B4-BE49-F238E27FC236}">
                <a16:creationId xmlns:a16="http://schemas.microsoft.com/office/drawing/2014/main" id="{F71FDD29-9F90-4B4D-A77E-EC11B7FF243B}"/>
              </a:ext>
            </a:extLst>
          </p:cNvPr>
          <p:cNvSpPr>
            <a:spLocks xmlns:a="http://schemas.openxmlformats.org/drawingml/2006/main" noGrp="1"/>
          </p:cNvSpPr>
          <p:nvPr>
            <p:ph type="title" idx="0"/>
          </p:nvPr>
        </p:nvSpPr>
        <p:spPr>
          <a:xfrm xmlns:a="http://schemas.openxmlformats.org/drawingml/2006/main">
            <a:off x="533160" y="234720"/>
            <a:ext cx="7772400" cy="113688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800" tIns="45720" rIns="91800" bIns="45720" anchor="b">
            <a:noAutofit/>
          </a:bodyPr>
          <a:lstStyle xmlns:a="http://schemas.openxmlformats.org/drawingml/2006/main">
            <a:lvl1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6000" b="0" u="none">
                <a:solidFill>
                  <a:srgbClr val="00FFFF"/>
                </a:solidFill>
                <a:latin typeface="Arial"/>
                <a:ea typeface="Arial"/>
                <a:cs typeface="Arial"/>
              </a:defRPr>
            </a:lvl1pPr>
          </a:lstStyle>
          <a:p xmlns:a="http://schemas.openxmlformats.org/drawingml/2006/main">
            <a: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6000" b="0" u="none">
                <a:solidFill>
                  <a:srgbClr val="00FFFF"/>
                </a:solidFill>
                <a:latin typeface="Arial"/>
                <a:ea typeface="Arial"/>
                <a:cs typeface="Arial"/>
              </a:rPr>
              <a:t>Click to edit the title text format</a:t>
            </a:r>
            <a:endParaRPr sz="6000" b="0" u="none">
              <a:solidFill>
                <a:srgbClr val="00FFFF"/>
              </a:solidFill>
              <a:latin typeface="Arial"/>
              <a:ea typeface="Arial"/>
              <a:cs typeface="Arial"/>
            </a:endParaRPr>
          </a:p>
        </p:txBody>
      </p:sp>
      <p:sp>
        <p:nvSpPr>
          <p:cNvPr id="6" name="PlaceHolder 2">
            <a:extLst xmlns:a="http://schemas.openxmlformats.org/drawingml/2006/main">
              <a:ext uri="{FF2B5EF4-FFF2-40B4-BE49-F238E27FC236}">
                <a16:creationId xmlns:a16="http://schemas.microsoft.com/office/drawing/2014/main" id="{C5E6BD4F-7B48-48DE-A00A-F8D14F16EA33}"/>
              </a:ext>
            </a:extLst>
          </p:cNvPr>
          <p:cNvSpPr>
            <a:spLocks xmlns:a="http://schemas.openxmlformats.org/drawingml/2006/main" noGrp="1"/>
          </p:cNvSpPr>
          <p:nvPr>
            <p:ph type="body" idx="0"/>
          </p:nvPr>
        </p:nvSpPr>
        <p:spPr>
          <a:xfrm xmlns:a="http://schemas.openxmlformats.org/drawingml/2006/main">
            <a:off x="533160" y="1701360"/>
            <a:ext cx="7772400" cy="40892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800" tIns="45720" rIns="91800" bIns="45720" anchor="t">
            <a:normAutofit fontScale="62500" lnSpcReduction="19999"/>
          </a:bodyPr>
          <a:lstStyle xmlns:a="http://schemas.openxmlformats.org/drawingml/2006/main">
            <a:lvl1pPr marL="343080" indent="-343080" algn="l">
              <a:spcBef>
                <a:spcPts val="1199"/>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1pPr>
            <a:lvl2pPr marL="343080" indent="-343080" algn="l">
              <a:spcBef>
                <a:spcPts val="1199"/>
              </a:spcBef>
              <a:buClr>
                <a:srgbClr val="FFFF00"/>
              </a:buClr>
              <a:buSzPct val="7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2pPr>
            <a:lvl3pPr marL="343080" indent="-343080" algn="l">
              <a:spcBef>
                <a:spcPts val="1199"/>
              </a:spcBef>
              <a:buClr>
                <a:srgbClr val="FFFFFF"/>
              </a:buClr>
              <a:buFont typeface="Times New Roman"/>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3pPr>
            <a:lvl4pPr marL="343080" indent="-343080" algn="l">
              <a:spcBef>
                <a:spcPts val="1199"/>
              </a:spcBef>
              <a:buClr>
                <a:srgbClr val="9999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4pPr>
            <a:lvl5pPr marL="343080" indent="-343080" algn="l">
              <a:spcBef>
                <a:spcPts val="1199"/>
              </a:spcBef>
              <a:buClr>
                <a:srgbClr val="FFFF00"/>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5pPr>
            <a:lvl6pPr marL="343080"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6pPr>
            <a:lvl7pPr marL="343080"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7pPr>
          </a:lstStyle>
          <a:p xmlns:a="http://schemas.openxmlformats.org/drawingml/2006/main">
            <a:pPr marL="343080" indent="-343080" algn="l">
              <a:spcBef>
                <a:spcPts val="1199"/>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Click to edit the outline text format</a:t>
            </a:r>
            <a:endParaRPr sz="4800" b="0" u="none">
              <a:solidFill>
                <a:srgbClr val="FFFF00"/>
              </a:solidFill>
              <a:latin typeface="Times New Roman"/>
              <a:ea typeface="Times New Roman"/>
              <a:cs typeface="Times New Roman"/>
            </a:endParaRPr>
          </a:p>
          <a:p xmlns:a="http://schemas.openxmlformats.org/drawingml/2006/main">
            <a:pPr marL="343080" lvl="1" indent="-343080" algn="l">
              <a:spcBef>
                <a:spcPts val="1199"/>
              </a:spcBef>
              <a:buClr>
                <a:srgbClr val="FFFF00"/>
              </a:buClr>
              <a:buSzPct val="7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Second Outline Level</a:t>
            </a:r>
            <a:endParaRPr sz="4800" b="0" u="none">
              <a:solidFill>
                <a:srgbClr val="FFFF00"/>
              </a:solidFill>
              <a:latin typeface="Times New Roman"/>
              <a:ea typeface="Times New Roman"/>
              <a:cs typeface="Times New Roman"/>
            </a:endParaRPr>
          </a:p>
          <a:p xmlns:a="http://schemas.openxmlformats.org/drawingml/2006/main">
            <a:pPr marL="343080" lvl="2" indent="-343080" algn="l">
              <a:spcBef>
                <a:spcPts val="1199"/>
              </a:spcBef>
              <a:buClr>
                <a:srgbClr val="FFFFFF"/>
              </a:buClr>
              <a:buFont typeface="Times New Roman"/>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Third Outline Level</a:t>
            </a:r>
            <a:endParaRPr sz="4800" b="0" u="none">
              <a:solidFill>
                <a:srgbClr val="FFFF00"/>
              </a:solidFill>
              <a:latin typeface="Times New Roman"/>
              <a:ea typeface="Times New Roman"/>
              <a:cs typeface="Times New Roman"/>
            </a:endParaRPr>
          </a:p>
          <a:p xmlns:a="http://schemas.openxmlformats.org/drawingml/2006/main">
            <a:pPr marL="343080" lvl="3" indent="-343080" algn="l">
              <a:spcBef>
                <a:spcPts val="1199"/>
              </a:spcBef>
              <a:buClr>
                <a:srgbClr val="9999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Fourth Outline Level</a:t>
            </a:r>
            <a:endParaRPr sz="4800" b="0" u="none">
              <a:solidFill>
                <a:srgbClr val="FFFF00"/>
              </a:solidFill>
              <a:latin typeface="Times New Roman"/>
              <a:ea typeface="Times New Roman"/>
              <a:cs typeface="Times New Roman"/>
            </a:endParaRPr>
          </a:p>
          <a:p xmlns:a="http://schemas.openxmlformats.org/drawingml/2006/main">
            <a:pPr marL="343080" lvl="4" indent="-343080" algn="l">
              <a:spcBef>
                <a:spcPts val="1199"/>
              </a:spcBef>
              <a:buClr>
                <a:srgbClr val="FFFF00"/>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Fifth Outline Level</a:t>
            </a:r>
            <a:endParaRPr sz="4800" b="0" u="none">
              <a:solidFill>
                <a:srgbClr val="FFFF00"/>
              </a:solidFill>
              <a:latin typeface="Times New Roman"/>
              <a:ea typeface="Times New Roman"/>
              <a:cs typeface="Times New Roman"/>
            </a:endParaRPr>
          </a:p>
          <a:p xmlns:a="http://schemas.openxmlformats.org/drawingml/2006/main">
            <a:pPr marL="343080" lvl="5"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Sixth Outline Level</a:t>
            </a:r>
            <a:endParaRPr sz="4800" b="0" u="none">
              <a:solidFill>
                <a:srgbClr val="FFFF00"/>
              </a:solidFill>
              <a:latin typeface="Times New Roman"/>
              <a:ea typeface="Times New Roman"/>
              <a:cs typeface="Times New Roman"/>
            </a:endParaRPr>
          </a:p>
          <a:p xmlns:a="http://schemas.openxmlformats.org/drawingml/2006/main">
            <a:pPr marL="343080" lvl="6"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Seventh Outline Level</a:t>
            </a:r>
            <a:endParaRPr sz="4800" b="0" u="none">
              <a:solidFill>
                <a:srgbClr val="FFFF00"/>
              </a:solidFill>
              <a:latin typeface="Times New Roman"/>
              <a:ea typeface="Times New Roman"/>
              <a:cs typeface="Times New Roman"/>
            </a:endParaRPr>
          </a:p>
        </p:txBody>
      </p:sp>
      <p:sp>
        <p:nvSpPr>
          <p:cNvPr id="7" name="PlaceHolder 3">
            <a:extLst xmlns:a="http://schemas.openxmlformats.org/drawingml/2006/main">
              <a:ext uri="{FF2B5EF4-FFF2-40B4-BE49-F238E27FC236}">
                <a16:creationId xmlns:a16="http://schemas.microsoft.com/office/drawing/2014/main" id="{5D8EB658-0FC8-4DC8-BA0F-A31C200ECD45}"/>
              </a:ext>
            </a:extLst>
          </p:cNvPr>
          <p:cNvSpPr>
            <a:spLocks xmlns:a="http://schemas.openxmlformats.org/drawingml/2006/main" noGrp="1"/>
          </p:cNvSpPr>
          <p:nvPr>
            <p:ph type="dt" idx="1"/>
          </p:nvPr>
        </p:nvSpPr>
        <p:spPr>
          <a:xfrm xmlns:a="http://schemas.openxmlformats.org/drawingml/2006/main">
            <a:off x="685440" y="6324480"/>
            <a:ext cx="190476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1400" b="0" u="none">
                <a:solidFill>
                  <a:srgbClr val="9999FF"/>
                </a:solidFill>
                <a:latin typeface="Times New Roman"/>
                <a:ea typeface="Times New Roman"/>
                <a:cs typeface="Times New Roman"/>
              </a:rPr>
              <a:t>&lt;date/time&gt;</a:t>
            </a:r>
            <a:endParaRPr sz="1400" b="0" u="none">
              <a:solidFill>
                <a:srgbClr val="000000"/>
              </a:solidFill>
              <a:latin typeface="Times New Roman"/>
              <a:ea typeface="Times New Roman"/>
              <a:cs typeface="Times New Roman"/>
            </a:endParaRPr>
          </a:p>
        </p:txBody>
      </p:sp>
      <p:sp>
        <p:nvSpPr>
          <p:cNvPr id="8" name="PlaceHolder 4">
            <a:extLst xmlns:a="http://schemas.openxmlformats.org/drawingml/2006/main">
              <a:ext uri="{FF2B5EF4-FFF2-40B4-BE49-F238E27FC236}">
                <a16:creationId xmlns:a16="http://schemas.microsoft.com/office/drawing/2014/main" id="{D24E8DE9-0089-4FEC-82A2-BA46DE427DCC}"/>
              </a:ext>
            </a:extLst>
          </p:cNvPr>
          <p:cNvSpPr>
            <a:spLocks xmlns:a="http://schemas.openxmlformats.org/drawingml/2006/main" noGrp="1"/>
          </p:cNvSpPr>
          <p:nvPr>
            <p:ph type="ftr" idx="2"/>
          </p:nvPr>
        </p:nvSpPr>
        <p:spPr>
          <a:xfrm xmlns:a="http://schemas.openxmlformats.org/drawingml/2006/main">
            <a:off x="3123720" y="6324480"/>
            <a:ext cx="289548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1400" b="0" u="none">
                <a:solidFill>
                  <a:srgbClr val="9999FF"/>
                </a:solidFill>
                <a:latin typeface="Times New Roman"/>
                <a:ea typeface="Times New Roman"/>
                <a:cs typeface="Times New Roman"/>
              </a:rPr>
              <a:t>&lt;footer&gt;</a:t>
            </a:r>
            <a:endParaRPr sz="1400" b="0" u="none">
              <a:solidFill>
                <a:srgbClr val="000000"/>
              </a:solidFill>
              <a:latin typeface="Times New Roman"/>
              <a:ea typeface="Times New Roman"/>
              <a:cs typeface="Times New Roman"/>
            </a:endParaRPr>
          </a:p>
        </p:txBody>
      </p:sp>
      <p:sp>
        <p:nvSpPr>
          <p:cNvPr id="9" name="PlaceHolder 5">
            <a:extLst xmlns:a="http://schemas.openxmlformats.org/drawingml/2006/main">
              <a:ext uri="{FF2B5EF4-FFF2-40B4-BE49-F238E27FC236}">
                <a16:creationId xmlns:a16="http://schemas.microsoft.com/office/drawing/2014/main" id="{9B6F04CF-B790-4CB2-80D7-82130F11D760}"/>
              </a:ext>
            </a:extLst>
          </p:cNvPr>
          <p:cNvSpPr>
            <a:spLocks xmlns:a="http://schemas.openxmlformats.org/drawingml/2006/main" noGrp="1"/>
          </p:cNvSpPr>
          <p:nvPr>
            <p:ph type="sldNum" idx="3"/>
          </p:nvPr>
        </p:nvSpPr>
        <p:spPr>
          <a:xfrm xmlns:a="http://schemas.openxmlformats.org/drawingml/2006/main">
            <a:off x="6553080" y="6324480"/>
            <a:ext cx="190512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fld id="{AA80E352-D04A-473A-82F5-560D8BA13BE5}" type="slidenum">
              <a:rPr sz="1400" b="0" u="none">
                <a:solidFill>
                  <a:srgbClr val="9999FF"/>
                </a:solidFill>
                <a:latin typeface="Times New Roman"/>
                <a:ea typeface="Times New Roman"/>
                <a:cs typeface="Times New Roman"/>
              </a:rPr>
              <a:t>&lt;number&gt;</a:t>
            </a:fld>
            <a:endParaRPr sz="1400" b="0" u="none">
              <a:solidFill>
                <a:srgbClr val="000000"/>
              </a:solidFill>
              <a:latin typeface="Times New Roman"/>
              <a:ea typeface="Times New Roman"/>
              <a:cs typeface="Times New Roman"/>
            </a:endParaRPr>
          </a:p>
        </p:txBody>
      </p:sp>
      <p:pic>
        <p:nvPicPr>
          <p:cNvPr id="18" name=""/>
          <p:cNvPicPr>
            <a:picLocks xmlns:a="http://schemas.openxmlformats.org/drawingml/2006/main" noChangeAspect="1"/>
          </p:cNvPicPr>
          <p:nvPr/>
        </p:nvPicPr>
        <p:blipFill>
          <a:blip xmlns:r="http://schemas.openxmlformats.org/officeDocument/2006/relationships" xmlns:a="http://schemas.openxmlformats.org/drawingml/2006/main" r:embed="R2ecaa4d3e2ce44c3"/>
          <a:stretch xmlns:a="http://schemas.openxmlformats.org/drawingml/2006/main"/>
        </p:blipFill>
        <p:spPr>
          <a:xfrm xmlns:a="http://schemas.openxmlformats.org/drawingml/2006/main">
            <a:off x="8675640" y="6237000"/>
            <a:ext cx="468360" cy="621000"/>
          </a:xfrm>
          <a:prstGeom xmlns:a="http://schemas.openxmlformats.org/drawingml/2006/main" prst="rect">
            <a:avLst/>
          </a:prstGeom>
          <a:ln xmlns:a="http://schemas.openxmlformats.org/drawingml/2006/main" w="38160">
            <a:noFill/>
          </a:ln>
        </p:spPr>
      </p:pic>
    </p:spTree>
  </p:cSld>
</p:sldLayout>
</file>

<file path=ppt/slideLayouts/slideLayout2.xml><?xml version="1.0" encoding="utf-8"?>
<p:sldLayout xmlns:p="http://schemas.openxmlformats.org/presentationml/2006/main" type="blank">
  <p:cSld name="Scripture 16:9">
    <p:bg>
      <p:bgPr>
        <a:solidFill xmlns:a="http://schemas.openxmlformats.org/drawingml/2006/main">
          <a:srgbClr val="000000"/>
        </a:solidFill>
      </p:bgPr>
    </p:bg>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11e104de037f4ce5" /><Relationship Type="http://schemas.openxmlformats.org/officeDocument/2006/relationships/slideLayout" Target="/ppt/slideLayouts/slideLayout1.xml" Id="R90c53e325f4e4aab" /><Relationship Type="http://schemas.openxmlformats.org/officeDocument/2006/relationships/slideLayout" Target="/ppt/slideLayouts/slideLayout2.xml" Id="R3fd3834d5d484031" /></Relationships>
</file>

<file path=ppt/slideMasters/slideMaster1.xml><?xml version="1.0" encoding="utf-8"?>
<p:sldMaster xmlns:p="http://schemas.openxmlformats.org/presentationml/2006/main">
  <p:cSld>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90c53e325f4e4aab"/>
    <p:sldLayoutId xmlns:r="http://schemas.openxmlformats.org/officeDocument/2006/relationships" id="2147483650" r:id="R3fd3834d5d484031"/>
  </p:sldLayoutIdLst>
</p:sldMaster>
</file>

<file path=ppt/slideMasters/theme/theme2.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2.xml" Id="R2abd454ec9324245" /><Relationship Type="http://schemas.openxmlformats.org/officeDocument/2006/relationships/notesSlide" Target="/ppt/notesSlides/notesSlide1.xml" Id="R52e48822006b4f1f" /></Relationships>
</file>

<file path=ppt/slides/_rels/slide2.xml.rels>&#65279;<?xml version="1.0" encoding="utf-8"?><Relationships xmlns="http://schemas.openxmlformats.org/package/2006/relationships"><Relationship Type="http://schemas.openxmlformats.org/officeDocument/2006/relationships/slideLayout" Target="/ppt/slideLayouts/slideLayout2.xml" Id="Rb4fcf1d6aedf4e94" /><Relationship Type="http://schemas.openxmlformats.org/officeDocument/2006/relationships/notesSlide" Target="/ppt/notesSlides/notesSlide2.xml" Id="R2882192cfc464c1b" /></Relationships>
</file>

<file path=ppt/slides/_rels/slide3.xml.rels>&#65279;<?xml version="1.0" encoding="utf-8"?><Relationships xmlns="http://schemas.openxmlformats.org/package/2006/relationships"><Relationship Type="http://schemas.openxmlformats.org/officeDocument/2006/relationships/slideLayout" Target="/ppt/slideLayouts/slideLayout2.xml" Id="Rf9833e98c4814da8" /><Relationship Type="http://schemas.openxmlformats.org/officeDocument/2006/relationships/notesSlide" Target="/ppt/notesSlides/notesSlide3.xml" Id="R04708238ac7f41b5" /></Relationships>
</file>

<file path=ppt/slides/_rels/slide4.xml.rels>&#65279;<?xml version="1.0" encoding="utf-8"?><Relationships xmlns="http://schemas.openxmlformats.org/package/2006/relationships"><Relationship Type="http://schemas.openxmlformats.org/officeDocument/2006/relationships/slideLayout" Target="/ppt/slideLayouts/slideLayout2.xml" Id="R7d76cf2ee117465e" /><Relationship Type="http://schemas.openxmlformats.org/officeDocument/2006/relationships/notesSlide" Target="/ppt/notesSlides/notesSlide4.xml" Id="R0d17252a0dcc4036" /></Relationships>
</file>

<file path=ppt/slides/_rels/slide5.xml.rels>&#65279;<?xml version="1.0" encoding="utf-8"?><Relationships xmlns="http://schemas.openxmlformats.org/package/2006/relationships"><Relationship Type="http://schemas.openxmlformats.org/officeDocument/2006/relationships/slideLayout" Target="/ppt/slideLayouts/slideLayout2.xml" Id="R37f89fbaf4d24ce7" /><Relationship Type="http://schemas.openxmlformats.org/officeDocument/2006/relationships/notesSlide" Target="/ppt/notesSlides/notesSlide5.xml" Id="Rb8150474a1ad4880" /></Relationships>
</file>

<file path=ppt/slides/_rels/slide6.xml.rels>&#65279;<?xml version="1.0" encoding="utf-8"?><Relationships xmlns="http://schemas.openxmlformats.org/package/2006/relationships"><Relationship Type="http://schemas.openxmlformats.org/officeDocument/2006/relationships/slideLayout" Target="/ppt/slideLayouts/slideLayout2.xml" Id="R6eb1b1f6845d4bef" /><Relationship Type="http://schemas.openxmlformats.org/officeDocument/2006/relationships/notesSlide" Target="/ppt/notesSlides/notesSlide6.xml" Id="Rdff9ab33be504ea3" /></Relationships>
</file>

<file path=ppt/slides/_rels/slide7.xml.rels>&#65279;<?xml version="1.0" encoding="utf-8"?><Relationships xmlns="http://schemas.openxmlformats.org/package/2006/relationships"><Relationship Type="http://schemas.openxmlformats.org/officeDocument/2006/relationships/slideLayout" Target="/ppt/slideLayouts/slideLayout2.xml" Id="R4ce634035a2d4deb" /><Relationship Type="http://schemas.openxmlformats.org/officeDocument/2006/relationships/notesSlide" Target="/ppt/notesSlides/notesSlide7.xml" Id="Rbdbe0adf42c74102" /></Relationships>
</file>

<file path=ppt/slides/_rels/slide8.xml.rels>&#65279;<?xml version="1.0" encoding="utf-8"?><Relationships xmlns="http://schemas.openxmlformats.org/package/2006/relationships"><Relationship Type="http://schemas.openxmlformats.org/officeDocument/2006/relationships/slideLayout" Target="/ppt/slideLayouts/slideLayout2.xml" Id="R2e74e54866f94fa1" /><Relationship Type="http://schemas.openxmlformats.org/officeDocument/2006/relationships/notesSlide" Target="/ppt/notesSlides/notesSlide8.xml" Id="Rf19446392b7f4687" /></Relationships>
</file>

<file path=ppt/slides/_rels/slide9.xml.rels>&#65279;<?xml version="1.0" encoding="utf-8"?><Relationships xmlns="http://schemas.openxmlformats.org/package/2006/relationships"><Relationship Type="http://schemas.openxmlformats.org/officeDocument/2006/relationships/slideLayout" Target="/ppt/slideLayouts/slideLayout2.xml" Id="R4996be4cb90e4213" /><Relationship Type="http://schemas.openxmlformats.org/officeDocument/2006/relationships/notesSlide" Target="/ppt/notesSlides/notesSlide9.xml" Id="R966d4485398a4b71" /></Relationships>
</file>

<file path=ppt/slides/_rels/slide10.xml.rels>&#65279;<?xml version="1.0" encoding="utf-8"?><Relationships xmlns="http://schemas.openxmlformats.org/package/2006/relationships"><Relationship Type="http://schemas.openxmlformats.org/officeDocument/2006/relationships/slideLayout" Target="/ppt/slideLayouts/slideLayout2.xml" Id="Ra94ebc7233f34e60" /><Relationship Type="http://schemas.openxmlformats.org/officeDocument/2006/relationships/notesSlide" Target="/ppt/notesSlides/notesSlide10.xml" Id="R5dc4051239074a6b" /></Relationships>
</file>

<file path=ppt/slides/_rels/slide11.xml.rels>&#65279;<?xml version="1.0" encoding="utf-8"?><Relationships xmlns="http://schemas.openxmlformats.org/package/2006/relationships"><Relationship Type="http://schemas.openxmlformats.org/officeDocument/2006/relationships/slideLayout" Target="/ppt/slideLayouts/slideLayout2.xml" Id="Rc00e1790e9184345" /><Relationship Type="http://schemas.openxmlformats.org/officeDocument/2006/relationships/notesSlide" Target="/ppt/notesSlides/notesSlide11.xml" Id="R19bce5da4485413f" /></Relationships>
</file>

<file path=ppt/slides/_rels/slide12.xml.rels>&#65279;<?xml version="1.0" encoding="utf-8"?><Relationships xmlns="http://schemas.openxmlformats.org/package/2006/relationships"><Relationship Type="http://schemas.openxmlformats.org/officeDocument/2006/relationships/slideLayout" Target="/ppt/slideLayouts/slideLayout2.xml" Id="R87a7a928de854a99" /><Relationship Type="http://schemas.openxmlformats.org/officeDocument/2006/relationships/notesSlide" Target="/ppt/notesSlides/notesSlide12.xml" Id="Rcbdf0f102af94833" /></Relationships>
</file>

<file path=ppt/slides/_rels/slide13.xml.rels>&#65279;<?xml version="1.0" encoding="utf-8"?><Relationships xmlns="http://schemas.openxmlformats.org/package/2006/relationships"><Relationship Type="http://schemas.openxmlformats.org/officeDocument/2006/relationships/slideLayout" Target="/ppt/slideLayouts/slideLayout2.xml" Id="R1910718943e04e9a" /><Relationship Type="http://schemas.openxmlformats.org/officeDocument/2006/relationships/notesSlide" Target="/ppt/notesSlides/notesSlide13.xml" Id="Rc7fe46e2cf2f450f" /></Relationships>
</file>

<file path=ppt/slides/_rels/slide14.xml.rels>&#65279;<?xml version="1.0" encoding="utf-8"?><Relationships xmlns="http://schemas.openxmlformats.org/package/2006/relationships"><Relationship Type="http://schemas.openxmlformats.org/officeDocument/2006/relationships/slideLayout" Target="/ppt/slideLayouts/slideLayout2.xml" Id="Rcd59a1cb8f814265" /><Relationship Type="http://schemas.openxmlformats.org/officeDocument/2006/relationships/notesSlide" Target="/ppt/notesSlides/notesSlide14.xml" Id="R326913336a084b77" /></Relationships>
</file>

<file path=ppt/slides/_rels/slide15.xml.rels>&#65279;<?xml version="1.0" encoding="utf-8"?><Relationships xmlns="http://schemas.openxmlformats.org/package/2006/relationships"><Relationship Type="http://schemas.openxmlformats.org/officeDocument/2006/relationships/slideLayout" Target="/ppt/slideLayouts/slideLayout2.xml" Id="R48f72d481e1a4c57" /><Relationship Type="http://schemas.openxmlformats.org/officeDocument/2006/relationships/notesSlide" Target="/ppt/notesSlides/notesSlide15.xml" Id="Ra945044a8e8d4078" /></Relationships>
</file>

<file path=ppt/slides/_rels/slide16.xml.rels>&#65279;<?xml version="1.0" encoding="utf-8"?><Relationships xmlns="http://schemas.openxmlformats.org/package/2006/relationships"><Relationship Type="http://schemas.openxmlformats.org/officeDocument/2006/relationships/slideLayout" Target="/ppt/slideLayouts/slideLayout2.xml" Id="R9e51ef808ddc4376" /><Relationship Type="http://schemas.openxmlformats.org/officeDocument/2006/relationships/notesSlide" Target="/ppt/notesSlides/notesSlide16.xml" Id="Re793e85394a946a3" /></Relationships>
</file>

<file path=ppt/slides/_rels/slide17.xml.rels>&#65279;<?xml version="1.0" encoding="utf-8"?><Relationships xmlns="http://schemas.openxmlformats.org/package/2006/relationships"><Relationship Type="http://schemas.openxmlformats.org/officeDocument/2006/relationships/slideLayout" Target="/ppt/slideLayouts/slideLayout2.xml" Id="R0e5fe901f2d64463" /><Relationship Type="http://schemas.openxmlformats.org/officeDocument/2006/relationships/notesSlide" Target="/ppt/notesSlides/notesSlide17.xml" Id="R63e868d820d74c9d" /></Relationships>
</file>

<file path=ppt/slides/_rels/slide18.xml.rels>&#65279;<?xml version="1.0" encoding="utf-8"?><Relationships xmlns="http://schemas.openxmlformats.org/package/2006/relationships"><Relationship Type="http://schemas.openxmlformats.org/officeDocument/2006/relationships/slideLayout" Target="/ppt/slideLayouts/slideLayout2.xml" Id="R9e57e06716934101" /><Relationship Type="http://schemas.openxmlformats.org/officeDocument/2006/relationships/notesSlide" Target="/ppt/notesSlides/notesSlide18.xml" Id="R4e9215b5afe54210" /></Relationships>
</file>

<file path=ppt/slides/_rels/slide19.xml.rels>&#65279;<?xml version="1.0" encoding="utf-8"?><Relationships xmlns="http://schemas.openxmlformats.org/package/2006/relationships"><Relationship Type="http://schemas.openxmlformats.org/officeDocument/2006/relationships/slideLayout" Target="/ppt/slideLayouts/slideLayout2.xml" Id="Ra9e6805d940d45e5" /><Relationship Type="http://schemas.openxmlformats.org/officeDocument/2006/relationships/notesSlide" Target="/ppt/notesSlides/notesSlide19.xml" Id="Rbd0e710e6936462a" /></Relationships>
</file>

<file path=ppt/slides/_rels/slide20.xml.rels>&#65279;<?xml version="1.0" encoding="utf-8"?><Relationships xmlns="http://schemas.openxmlformats.org/package/2006/relationships"><Relationship Type="http://schemas.openxmlformats.org/officeDocument/2006/relationships/slideLayout" Target="/ppt/slideLayouts/slideLayout2.xml" Id="R6012f970299c4174" /><Relationship Type="http://schemas.openxmlformats.org/officeDocument/2006/relationships/notesSlide" Target="/ppt/notesSlides/notesSlide20.xml" Id="Rba4b8481c66d4012" /></Relationships>
</file>

<file path=ppt/slides/_rels/slide21.xml.rels>&#65279;<?xml version="1.0" encoding="utf-8"?><Relationships xmlns="http://schemas.openxmlformats.org/package/2006/relationships"><Relationship Type="http://schemas.openxmlformats.org/officeDocument/2006/relationships/slideLayout" Target="/ppt/slideLayouts/slideLayout2.xml" Id="R3149df5f9c274a8d" /><Relationship Type="http://schemas.openxmlformats.org/officeDocument/2006/relationships/notesSlide" Target="/ppt/notesSlides/notesSlide21.xml" Id="R09c9669fe7604996" /></Relationships>
</file>

<file path=ppt/slides/slide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3" name="">
            <a:extLst xmlns:a="http://schemas.openxmlformats.org/drawingml/2006/main">
              <a:ext uri="{FF2B5EF4-FFF2-40B4-BE49-F238E27FC236}">
                <a16:creationId xmlns:a16="http://schemas.microsoft.com/office/drawing/2014/main" id="{45869DB6-ADD5-47AC-9A4E-33A89AB59BD4}"/>
              </a:ext>
            </a:extLst>
          </p:cNvPr>
          <p:cNvSpPr>
            <a:spLocks xmlns:a="http://schemas.openxmlformats.org/drawingml/2006/main" noGrp="1"/>
          </p:cNvSpPr>
          <p:nvPr/>
        </p:nvSpPr>
        <p:spPr>
          <a:xfrm xmlns:a="http://schemas.openxmlformats.org/drawingml/2006/main">
            <a:off x="762000" y="514350"/>
            <a:ext cx="10668000" cy="1104900"/>
          </a:xfrm>
          <a:prstGeom xmlns:a="http://schemas.openxmlformats.org/drawingml/2006/main" prst="rect">
            <a:avLst/>
          </a:prstGeom>
          <a:noFill xmlns:a="http://schemas.openxmlformats.org/drawingml/2006/main"/>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lIns="0" tIns="0" rIns="0" bIns="0" anchor="ctr">
            <a:normAutofit fontScale="100000"/>
          </a:bodyPr>
          <a:lstStyle xmlns:a="http://schemas.openxmlformats.org/drawingml/2006/main"/>
          <a:p xmlns:a="http://schemas.openxmlformats.org/drawingml/2006/main">
            <a:pPr algn="ctr">
              <a:buNone/>
            </a:pPr>
            <a:r>
              <a:rPr sz="4200" b="1">
                <a:solidFill>
                  <a:srgbClr val="FFFFFF"/>
                </a:solidFill>
                <a:latin typeface="Microsoft JhengHei"/>
                <a:ea typeface="Microsoft JhengHei"/>
                <a:cs typeface="Microsoft JhengHei"/>
              </a:rPr>
              <a:t>創世記第33章</a:t>
            </a:r>
          </a:p>
          <a:p xmlns:a="http://schemas.openxmlformats.org/drawingml/2006/main">
            <a:pPr algn="ctr">
              <a:buNone/>
            </a:pPr>
            <a:r>
              <a:rPr sz="2000">
                <a:solidFill>
                  <a:srgbClr val="FFFFFF"/>
                </a:solidFill>
                <a:latin typeface="Georgia"/>
                <a:ea typeface="Georgia"/>
                <a:cs typeface="Georgia"/>
              </a:rPr>
              <a:t>Genesis 33 · KJV</a:t>
            </a:r>
          </a:p>
        </p:txBody>
      </p:sp>
    </p:spTree>
    <p:extLst>
      <p:ext uri="{BB962C8B-B14F-4D97-AF65-F5344CB8AC3E}">
        <p14:creationId xmlns:p14="http://schemas.microsoft.com/office/powerpoint/2010/main" val="576743962"/>
      </p:ext>
    </p:extLst>
  </p:cSld>
</p:sld>
</file>

<file path=ppt/slides/slide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創世記 33:1  |  Genesis 33:1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雅各舉目觀看，見以掃來了，後頭跟着四百人，他就把孩子們分開交給利亞、拉結，和兩個使女，</a:t>
            </a:r>
          </a:p>
          <a:p xmlns:a="http://schemas.openxmlformats.org/drawingml/2006/main">
            <a:pPr algn="ctr">
              <a:buNone/>
            </a:pPr>
            <a:r>
              <a:rPr sz="2100">
                <a:solidFill>
                  <a:srgbClr val="FFFFFF"/>
                </a:solidFill>
                <a:latin typeface="Georgia"/>
                <a:ea typeface="Georgia"/>
                <a:cs typeface="Georgia"/>
              </a:rPr>
              <a:t>And Jacob lifted up his eyes, and looked, and, behold, Esau came, and with him four hundred men. And he divided the children unto Leah, and unto Rachel, and unto the two handmaids.</a:t>
            </a:r>
          </a:p>
        </p:txBody>
      </p:sp>
    </p:spTree>
    <p:extLst>
      <p:ext uri="{BB962C8B-B14F-4D97-AF65-F5344CB8AC3E}">
        <p14:creationId xmlns:p14="http://schemas.microsoft.com/office/powerpoint/2010/main" val="179098557"/>
      </p:ext>
    </p:extLst>
  </p:cSld>
</p:sld>
</file>

<file path=ppt/slides/slide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創世記 33:2  |  Genesis 33:2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並且叫兩個使女和她們的孩子在前頭，利亞和她的孩子在後頭，拉結和約瑟在儘後頭。</a:t>
            </a:r>
          </a:p>
          <a:p xmlns:a="http://schemas.openxmlformats.org/drawingml/2006/main">
            <a:pPr algn="ctr">
              <a:buNone/>
            </a:pPr>
            <a:r>
              <a:rPr sz="2400">
                <a:solidFill>
                  <a:srgbClr val="FFFFFF"/>
                </a:solidFill>
                <a:latin typeface="Georgia"/>
                <a:ea typeface="Georgia"/>
                <a:cs typeface="Georgia"/>
              </a:rPr>
              <a:t>And he put the handmaids and their children foremost, and Leah and her children after, and Rachel and Joseph hindermost.</a:t>
            </a:r>
          </a:p>
        </p:txBody>
      </p:sp>
    </p:spTree>
    <p:extLst>
      <p:ext uri="{BB962C8B-B14F-4D97-AF65-F5344CB8AC3E}">
        <p14:creationId xmlns:p14="http://schemas.microsoft.com/office/powerpoint/2010/main" val="179098557"/>
      </p:ext>
    </p:extLst>
  </p:cSld>
</p:sld>
</file>

<file path=ppt/slides/slide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創世記 33:3  |  Genesis 33:3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他自己在他們前頭過去，一連七次俯伏在地才就近他哥哥。</a:t>
            </a:r>
          </a:p>
          <a:p xmlns:a="http://schemas.openxmlformats.org/drawingml/2006/main">
            <a:pPr algn="ctr">
              <a:buNone/>
            </a:pPr>
            <a:r>
              <a:rPr sz="2400">
                <a:solidFill>
                  <a:srgbClr val="FFFFFF"/>
                </a:solidFill>
                <a:latin typeface="Georgia"/>
                <a:ea typeface="Georgia"/>
                <a:cs typeface="Georgia"/>
              </a:rPr>
              <a:t>And he passed over before them, and bowed himself to the ground seven times, until he came near to his brother.</a:t>
            </a:r>
          </a:p>
        </p:txBody>
      </p:sp>
    </p:spTree>
    <p:extLst>
      <p:ext uri="{BB962C8B-B14F-4D97-AF65-F5344CB8AC3E}">
        <p14:creationId xmlns:p14="http://schemas.microsoft.com/office/powerpoint/2010/main" val="179098557"/>
      </p:ext>
    </p:extLst>
  </p:cSld>
</p:sld>
</file>

<file path=ppt/slides/slide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創世記 33:4  |  Genesis 33:4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以掃跑來迎接他，將他抱住，又摟着他的頸項，與他親嘴，兩個人就哭了。</a:t>
            </a:r>
          </a:p>
          <a:p xmlns:a="http://schemas.openxmlformats.org/drawingml/2006/main">
            <a:pPr algn="ctr">
              <a:buNone/>
            </a:pPr>
            <a:r>
              <a:rPr sz="2400">
                <a:solidFill>
                  <a:srgbClr val="FFFFFF"/>
                </a:solidFill>
                <a:latin typeface="Georgia"/>
                <a:ea typeface="Georgia"/>
                <a:cs typeface="Georgia"/>
              </a:rPr>
              <a:t>And Esau ran to meet him, and embraced him, and fell on his neck, and kissed him: and they wept.</a:t>
            </a:r>
          </a:p>
        </p:txBody>
      </p:sp>
    </p:spTree>
    <p:extLst>
      <p:ext uri="{BB962C8B-B14F-4D97-AF65-F5344CB8AC3E}">
        <p14:creationId xmlns:p14="http://schemas.microsoft.com/office/powerpoint/2010/main" val="179098557"/>
      </p:ext>
    </p:extLst>
  </p:cSld>
</p:sld>
</file>

<file path=ppt/slides/slide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創世記 33:5  |  Genesis 33:5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以掃舉目看見婦人孩子，就說：「這些和你同行的是誰呢？」雅各說：「這些孩子是神施恩給你的僕人的。」</a:t>
            </a:r>
          </a:p>
          <a:p xmlns:a="http://schemas.openxmlformats.org/drawingml/2006/main">
            <a:pPr algn="ctr">
              <a:buNone/>
            </a:pPr>
            <a:r>
              <a:rPr sz="2100">
                <a:solidFill>
                  <a:srgbClr val="FFFFFF"/>
                </a:solidFill>
                <a:latin typeface="Georgia"/>
                <a:ea typeface="Georgia"/>
                <a:cs typeface="Georgia"/>
              </a:rPr>
              <a:t>And he lifted up his eyes, and saw the women and the children; and said, Who are those with thee? And he said, The children which God hath graciously given thy servant.</a:t>
            </a:r>
          </a:p>
        </p:txBody>
      </p:sp>
    </p:spTree>
    <p:extLst>
      <p:ext uri="{BB962C8B-B14F-4D97-AF65-F5344CB8AC3E}">
        <p14:creationId xmlns:p14="http://schemas.microsoft.com/office/powerpoint/2010/main" val="179098557"/>
      </p:ext>
    </p:extLst>
  </p:cSld>
</p:sld>
</file>

<file path=ppt/slides/slide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創世記 33:6  |  Genesis 33:6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於是兩個使女和她們的孩子前來下拜；</a:t>
            </a:r>
          </a:p>
          <a:p xmlns:a="http://schemas.openxmlformats.org/drawingml/2006/main">
            <a:pPr algn="ctr">
              <a:buNone/>
            </a:pPr>
            <a:r>
              <a:rPr sz="2400">
                <a:solidFill>
                  <a:srgbClr val="FFFFFF"/>
                </a:solidFill>
                <a:latin typeface="Georgia"/>
                <a:ea typeface="Georgia"/>
                <a:cs typeface="Georgia"/>
              </a:rPr>
              <a:t>Then the handmaidens came near, they and their children, and they bowed themselves.</a:t>
            </a:r>
          </a:p>
        </p:txBody>
      </p:sp>
    </p:spTree>
    <p:extLst>
      <p:ext uri="{BB962C8B-B14F-4D97-AF65-F5344CB8AC3E}">
        <p14:creationId xmlns:p14="http://schemas.microsoft.com/office/powerpoint/2010/main" val="179098557"/>
      </p:ext>
    </p:extLst>
  </p:cSld>
</p:sld>
</file>

<file path=ppt/slides/slide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創世記 33:7  |  Genesis 33:7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利亞和她的孩子也前來下拜；隨後約瑟和拉結也前來下拜。</a:t>
            </a:r>
          </a:p>
          <a:p xmlns:a="http://schemas.openxmlformats.org/drawingml/2006/main">
            <a:pPr algn="ctr">
              <a:buNone/>
            </a:pPr>
            <a:r>
              <a:rPr sz="2400">
                <a:solidFill>
                  <a:srgbClr val="FFFFFF"/>
                </a:solidFill>
                <a:latin typeface="Georgia"/>
                <a:ea typeface="Georgia"/>
                <a:cs typeface="Georgia"/>
              </a:rPr>
              <a:t>And Leah also with her children came near, and bowed themselves: and after came Joseph near and Rachel, and they bowed themselves.</a:t>
            </a:r>
          </a:p>
        </p:txBody>
      </p:sp>
    </p:spTree>
    <p:extLst>
      <p:ext uri="{BB962C8B-B14F-4D97-AF65-F5344CB8AC3E}">
        <p14:creationId xmlns:p14="http://schemas.microsoft.com/office/powerpoint/2010/main" val="179098557"/>
      </p:ext>
    </p:extLst>
  </p:cSld>
</p:sld>
</file>

<file path=ppt/slides/slide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創世記 33:8  |  Genesis 33:8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以掃說：「我所遇見的這些群畜是甚麼意思呢？」雅各說：「是要在我主面前蒙恩的。」</a:t>
            </a:r>
          </a:p>
          <a:p xmlns:a="http://schemas.openxmlformats.org/drawingml/2006/main">
            <a:pPr algn="ctr">
              <a:buNone/>
            </a:pPr>
            <a:r>
              <a:rPr sz="2400">
                <a:solidFill>
                  <a:srgbClr val="FFFFFF"/>
                </a:solidFill>
                <a:latin typeface="Georgia"/>
                <a:ea typeface="Georgia"/>
                <a:cs typeface="Georgia"/>
              </a:rPr>
              <a:t>And he said, What meanest thou by all this drove which I met? And he said, These are to find grace in the sight of my lord.</a:t>
            </a:r>
          </a:p>
        </p:txBody>
      </p:sp>
    </p:spTree>
    <p:extLst>
      <p:ext uri="{BB962C8B-B14F-4D97-AF65-F5344CB8AC3E}">
        <p14:creationId xmlns:p14="http://schemas.microsoft.com/office/powerpoint/2010/main" val="179098557"/>
      </p:ext>
    </p:extLst>
  </p:cSld>
</p:sld>
</file>

<file path=ppt/slides/slide1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創世記 33:9  |  Genesis 33:9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以掃說：「兄弟啊，我的已經夠了，你的仍歸你吧！」</a:t>
            </a:r>
          </a:p>
          <a:p xmlns:a="http://schemas.openxmlformats.org/drawingml/2006/main">
            <a:pPr algn="ctr">
              <a:buNone/>
            </a:pPr>
            <a:r>
              <a:rPr sz="2800">
                <a:solidFill>
                  <a:srgbClr val="FFFFFF"/>
                </a:solidFill>
                <a:latin typeface="Georgia"/>
                <a:ea typeface="Georgia"/>
                <a:cs typeface="Georgia"/>
              </a:rPr>
              <a:t>And Esau said, I have enough, my brother; keep that thou hast unto thyself.</a:t>
            </a:r>
          </a:p>
        </p:txBody>
      </p:sp>
    </p:spTree>
    <p:extLst>
      <p:ext uri="{BB962C8B-B14F-4D97-AF65-F5344CB8AC3E}">
        <p14:creationId xmlns:p14="http://schemas.microsoft.com/office/powerpoint/2010/main" val="179098557"/>
      </p:ext>
    </p:extLst>
  </p:cSld>
</p:sld>
</file>

<file path=ppt/slides/slide1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創世記 33:10  |  Genesis 33:10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雅各說：「不然，我若在你眼前蒙恩，就求你從我手裏收下這禮物；因為我見了你的面，如同見了神的面，並且你容納了我。</a:t>
            </a:r>
          </a:p>
          <a:p xmlns:a="http://schemas.openxmlformats.org/drawingml/2006/main">
            <a:pPr algn="ctr">
              <a:buNone/>
            </a:pPr>
            <a:r>
              <a:rPr sz="2100">
                <a:solidFill>
                  <a:srgbClr val="FFFFFF"/>
                </a:solidFill>
                <a:latin typeface="Georgia"/>
                <a:ea typeface="Georgia"/>
                <a:cs typeface="Georgia"/>
              </a:rPr>
              <a:t>And Jacob said, Nay, I pray thee, if now I have found grace in thy sight, then receive my present at my hand: for therefore I have seen thy face, as though I had seen the face of God, and thou wast pleased with me.</a:t>
            </a:r>
          </a:p>
        </p:txBody>
      </p:sp>
    </p:spTree>
    <p:extLst>
      <p:ext uri="{BB962C8B-B14F-4D97-AF65-F5344CB8AC3E}">
        <p14:creationId xmlns:p14="http://schemas.microsoft.com/office/powerpoint/2010/main" val="179098557"/>
      </p:ext>
    </p:extLst>
  </p:cSld>
</p:sld>
</file>

<file path=ppt/slides/slide1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創世記 33:11  |  Genesis 33:11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求你收下我帶來給你的禮物；因為神恩待我，使我充足。」雅各再三地求他，他才收下了。</a:t>
            </a:r>
          </a:p>
          <a:p xmlns:a="http://schemas.openxmlformats.org/drawingml/2006/main">
            <a:pPr algn="ctr">
              <a:buNone/>
            </a:pPr>
            <a:r>
              <a:rPr sz="2100">
                <a:solidFill>
                  <a:srgbClr val="FFFFFF"/>
                </a:solidFill>
                <a:latin typeface="Georgia"/>
                <a:ea typeface="Georgia"/>
                <a:cs typeface="Georgia"/>
              </a:rPr>
              <a:t>Take, I pray thee, my blessing that is brought to thee; because God hath dealt graciously with me, and because I have enough. And he urged him, and he took it.</a:t>
            </a:r>
          </a:p>
        </p:txBody>
      </p:sp>
    </p:spTree>
    <p:extLst>
      <p:ext uri="{BB962C8B-B14F-4D97-AF65-F5344CB8AC3E}">
        <p14:creationId xmlns:p14="http://schemas.microsoft.com/office/powerpoint/2010/main" val="179098557"/>
      </p:ext>
    </p:extLst>
  </p:cSld>
</p:sld>
</file>

<file path=ppt/slides/slide1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創世記 33:12  |  Genesis 33:12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以掃說：「我們可以起身前往，我在你前頭走。」</a:t>
            </a:r>
          </a:p>
          <a:p xmlns:a="http://schemas.openxmlformats.org/drawingml/2006/main">
            <a:pPr algn="ctr">
              <a:buNone/>
            </a:pPr>
            <a:r>
              <a:rPr sz="2800">
                <a:solidFill>
                  <a:srgbClr val="FFFFFF"/>
                </a:solidFill>
                <a:latin typeface="Georgia"/>
                <a:ea typeface="Georgia"/>
                <a:cs typeface="Georgia"/>
              </a:rPr>
              <a:t>And he said, Let us take our journey, and let us go, and I will go before thee.</a:t>
            </a:r>
          </a:p>
        </p:txBody>
      </p:sp>
    </p:spTree>
    <p:extLst>
      <p:ext uri="{BB962C8B-B14F-4D97-AF65-F5344CB8AC3E}">
        <p14:creationId xmlns:p14="http://schemas.microsoft.com/office/powerpoint/2010/main" val="179098557"/>
      </p:ext>
    </p:extLst>
  </p:cSld>
</p:sld>
</file>

<file path=ppt/slides/slide1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創世記 33:13  |  Genesis 33:13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雅各對他說：「我主知道孩子們年幼嬌嫩，牛羊也正在乳養的時候，若是催趕一天，群畜都必死了。</a:t>
            </a:r>
          </a:p>
          <a:p xmlns:a="http://schemas.openxmlformats.org/drawingml/2006/main">
            <a:pPr algn="ctr">
              <a:buNone/>
            </a:pPr>
            <a:r>
              <a:rPr sz="2100">
                <a:solidFill>
                  <a:srgbClr val="FFFFFF"/>
                </a:solidFill>
                <a:latin typeface="Georgia"/>
                <a:ea typeface="Georgia"/>
                <a:cs typeface="Georgia"/>
              </a:rPr>
              <a:t>And he said unto him, My lord knoweth that the children are tender, and the flocks and herds with young are with me: and if men should overdrive them one day, all the flock will die.</a:t>
            </a:r>
          </a:p>
        </p:txBody>
      </p:sp>
    </p:spTree>
    <p:extLst>
      <p:ext uri="{BB962C8B-B14F-4D97-AF65-F5344CB8AC3E}">
        <p14:creationId xmlns:p14="http://schemas.microsoft.com/office/powerpoint/2010/main" val="179098557"/>
      </p:ext>
    </p:extLst>
  </p:cSld>
</p:sld>
</file>

<file path=ppt/slides/slide1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創世記 33:14  |  Genesis 33:14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求我主在僕人前頭走，我要量着在我面前群畜和孩子的力量慢慢地前行，直走到西珥我主那裏。」</a:t>
            </a:r>
          </a:p>
          <a:p xmlns:a="http://schemas.openxmlformats.org/drawingml/2006/main">
            <a:pPr algn="ctr">
              <a:buNone/>
            </a:pPr>
            <a:r>
              <a:rPr sz="2100">
                <a:solidFill>
                  <a:srgbClr val="FFFFFF"/>
                </a:solidFill>
                <a:latin typeface="Georgia"/>
                <a:ea typeface="Georgia"/>
                <a:cs typeface="Georgia"/>
              </a:rPr>
              <a:t>Let my lord, I pray thee, pass over before his servant: and I will lead on softly, according as the cattle that goeth before me and the children be able to endure, until I come unto my lord unto Seir.</a:t>
            </a:r>
          </a:p>
        </p:txBody>
      </p:sp>
    </p:spTree>
    <p:extLst>
      <p:ext uri="{BB962C8B-B14F-4D97-AF65-F5344CB8AC3E}">
        <p14:creationId xmlns:p14="http://schemas.microsoft.com/office/powerpoint/2010/main" val="179098557"/>
      </p:ext>
    </p:extLst>
  </p:cSld>
</p:sld>
</file>

<file path=ppt/slides/slide1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創世記 33:15  |  Genesis 33:15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以掃說：「容我把跟隨我的人留幾個在你這裏。」雅各說：「何必呢？只要在我主眼前蒙恩就是了。」</a:t>
            </a:r>
          </a:p>
          <a:p xmlns:a="http://schemas.openxmlformats.org/drawingml/2006/main">
            <a:pPr algn="ctr">
              <a:buNone/>
            </a:pPr>
            <a:r>
              <a:rPr sz="2100">
                <a:solidFill>
                  <a:srgbClr val="FFFFFF"/>
                </a:solidFill>
                <a:latin typeface="Georgia"/>
                <a:ea typeface="Georgia"/>
                <a:cs typeface="Georgia"/>
              </a:rPr>
              <a:t>And Esau said, Let me now leave with thee some of the folk that are with me. And he said, What needeth it? let me find grace in the sight of my lord.</a:t>
            </a:r>
          </a:p>
        </p:txBody>
      </p:sp>
    </p:spTree>
    <p:extLst>
      <p:ext uri="{BB962C8B-B14F-4D97-AF65-F5344CB8AC3E}">
        <p14:creationId xmlns:p14="http://schemas.microsoft.com/office/powerpoint/2010/main" val="179098557"/>
      </p:ext>
    </p:extLst>
  </p:cSld>
</p:sld>
</file>

<file path=ppt/slides/slide1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創世記 33:16  |  Genesis 33:16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於是，以掃當日起行，回往西珥去了。</a:t>
            </a:r>
          </a:p>
          <a:p xmlns:a="http://schemas.openxmlformats.org/drawingml/2006/main">
            <a:pPr algn="ctr">
              <a:buNone/>
            </a:pPr>
            <a:r>
              <a:rPr sz="2800">
                <a:solidFill>
                  <a:srgbClr val="FFFFFF"/>
                </a:solidFill>
                <a:latin typeface="Georgia"/>
                <a:ea typeface="Georgia"/>
                <a:cs typeface="Georgia"/>
              </a:rPr>
              <a:t>So Esau returned that day on his way unto Seir.</a:t>
            </a:r>
          </a:p>
        </p:txBody>
      </p:sp>
    </p:spTree>
    <p:extLst>
      <p:ext uri="{BB962C8B-B14F-4D97-AF65-F5344CB8AC3E}">
        <p14:creationId xmlns:p14="http://schemas.microsoft.com/office/powerpoint/2010/main" val="179098557"/>
      </p:ext>
    </p:extLst>
  </p:cSld>
</p:sld>
</file>

<file path=ppt/slides/slide1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創世記 33:17  |  Genesis 33:17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雅各就往疏割去，在那裏為自己蓋造房屋，又為牲畜搭棚；因此那地方名叫疏割。</a:t>
            </a:r>
          </a:p>
          <a:p xmlns:a="http://schemas.openxmlformats.org/drawingml/2006/main">
            <a:pPr algn="ctr">
              <a:buNone/>
            </a:pPr>
            <a:r>
              <a:rPr sz="2400">
                <a:solidFill>
                  <a:srgbClr val="FFFFFF"/>
                </a:solidFill>
                <a:latin typeface="Georgia"/>
                <a:ea typeface="Georgia"/>
                <a:cs typeface="Georgia"/>
              </a:rPr>
              <a:t>And Jacob journeyed to Succoth, and built him an house, and made booths for his cattle: therefore the name of the place is called Succoth.</a:t>
            </a:r>
          </a:p>
        </p:txBody>
      </p:sp>
    </p:spTree>
    <p:extLst>
      <p:ext uri="{BB962C8B-B14F-4D97-AF65-F5344CB8AC3E}">
        <p14:creationId xmlns:p14="http://schemas.microsoft.com/office/powerpoint/2010/main" val="179098557"/>
      </p:ext>
    </p:extLst>
  </p:cSld>
</p:sld>
</file>

<file path=ppt/slides/slide1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創世記 33:18  |  Genesis 33:18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雅各從巴旦‧亞蘭回來的時候，平平安安地到了迦南地的示劍城，在城東支搭帳棚，</a:t>
            </a:r>
          </a:p>
          <a:p xmlns:a="http://schemas.openxmlformats.org/drawingml/2006/main">
            <a:pPr algn="ctr">
              <a:buNone/>
            </a:pPr>
            <a:r>
              <a:rPr sz="2400">
                <a:solidFill>
                  <a:srgbClr val="FFFFFF"/>
                </a:solidFill>
                <a:latin typeface="Georgia"/>
                <a:ea typeface="Georgia"/>
                <a:cs typeface="Georgia"/>
              </a:rPr>
              <a:t>And Jacob came to Shalem, a city of Shechem, which is in the land of Canaan, when he came from Padan-aram; and pitched his tent before the city.</a:t>
            </a:r>
          </a:p>
        </p:txBody>
      </p:sp>
    </p:spTree>
    <p:extLst>
      <p:ext uri="{BB962C8B-B14F-4D97-AF65-F5344CB8AC3E}">
        <p14:creationId xmlns:p14="http://schemas.microsoft.com/office/powerpoint/2010/main" val="179098557"/>
      </p:ext>
    </p:extLst>
  </p:cSld>
</p:sld>
</file>

<file path=ppt/slides/slide2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創世記 33:19  |  Genesis 33:19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就用一百塊[銀子]向示劍的父親、哈抹的子孫買了支帳棚的那塊地，</a:t>
            </a:r>
          </a:p>
          <a:p xmlns:a="http://schemas.openxmlformats.org/drawingml/2006/main">
            <a:pPr algn="ctr">
              <a:buNone/>
            </a:pPr>
            <a:r>
              <a:rPr sz="2100">
                <a:solidFill>
                  <a:srgbClr val="FFFFFF"/>
                </a:solidFill>
                <a:latin typeface="Georgia"/>
                <a:ea typeface="Georgia"/>
                <a:cs typeface="Georgia"/>
              </a:rPr>
              <a:t>And he bought a parcel of a field, where he had spread his tent, at the hand of the children of Hamor, Shechem’s father, for an hundred pieces of money.</a:t>
            </a:r>
          </a:p>
        </p:txBody>
      </p:sp>
    </p:spTree>
    <p:extLst>
      <p:ext uri="{BB962C8B-B14F-4D97-AF65-F5344CB8AC3E}">
        <p14:creationId xmlns:p14="http://schemas.microsoft.com/office/powerpoint/2010/main" val="179098557"/>
      </p:ext>
    </p:extLst>
  </p:cSld>
</p:sld>
</file>

<file path=ppt/slides/slide2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創世記 33:20  |  Genesis 33:20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在那裏築了一座壇，起名叫伊利‧伊羅伊‧以色列 。</a:t>
            </a:r>
          </a:p>
          <a:p xmlns:a="http://schemas.openxmlformats.org/drawingml/2006/main">
            <a:pPr algn="ctr">
              <a:buNone/>
            </a:pPr>
            <a:r>
              <a:rPr sz="2800">
                <a:solidFill>
                  <a:srgbClr val="FFFFFF"/>
                </a:solidFill>
                <a:latin typeface="Georgia"/>
                <a:ea typeface="Georgia"/>
                <a:cs typeface="Georgia"/>
              </a:rPr>
              <a:t>And he erected there an altar, and called it El-elohe-Israel.</a:t>
            </a:r>
          </a:p>
        </p:txBody>
      </p:sp>
    </p:spTree>
    <p:extLst>
      <p:ext uri="{BB962C8B-B14F-4D97-AF65-F5344CB8AC3E}">
        <p14:creationId xmlns:p14="http://schemas.microsoft.com/office/powerpoint/2010/main" val="179098557"/>
      </p:ext>
    </p:extLst>
  </p:cSld>
</p:sld>
</file>

<file path=ppt/theme/theme1.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2026-08-30T04:35:17.6700000Z</dcterms:created>
  <dcterms:modified xsi:type="dcterms:W3CDTF">2026-08-30T04:35:17.6700000Z</dcterms:modified>
</coreProperties>
</file>