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0fbb187e984592" /><Relationship Type="http://schemas.openxmlformats.org/officeDocument/2006/relationships/extended-properties" Target="/docProps/app.xml" Id="R4156accb8e3a458a" /><Relationship Type="http://schemas.openxmlformats.org/officeDocument/2006/relationships/officeDocument" Target="/ppt/presentation.xml" Id="R1d9bc554b1cf4e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c2280e6eb04a16"/>
  </p:sldMasterIdLst>
  <p:notesMasterIdLst>
    <p:notesMasterId xmlns:r="http://schemas.openxmlformats.org/officeDocument/2006/relationships" r:id="R3dc5f561ef584294"/>
  </p:notesMasterIdLst>
  <p:sldIdLst>
    <p:sldId xmlns:r="http://schemas.openxmlformats.org/officeDocument/2006/relationships" id="256" r:id="R8d5916d0918b4157"/>
    <p:sldId xmlns:r="http://schemas.openxmlformats.org/officeDocument/2006/relationships" id="257" r:id="Rc6b16d943ab94004"/>
    <p:sldId xmlns:r="http://schemas.openxmlformats.org/officeDocument/2006/relationships" id="258" r:id="R268ceaa02c134f7a"/>
    <p:sldId xmlns:r="http://schemas.openxmlformats.org/officeDocument/2006/relationships" id="259" r:id="Ra2f7ed3002b848e6"/>
    <p:sldId xmlns:r="http://schemas.openxmlformats.org/officeDocument/2006/relationships" id="260" r:id="Rb795e72acf454f4f"/>
    <p:sldId xmlns:r="http://schemas.openxmlformats.org/officeDocument/2006/relationships" id="261" r:id="R2f6d8c6301b24bff"/>
    <p:sldId xmlns:r="http://schemas.openxmlformats.org/officeDocument/2006/relationships" id="262" r:id="R3aa4478a7b444e67"/>
    <p:sldId xmlns:r="http://schemas.openxmlformats.org/officeDocument/2006/relationships" id="263" r:id="Rbb73e02a051b44c1"/>
    <p:sldId xmlns:r="http://schemas.openxmlformats.org/officeDocument/2006/relationships" id="264" r:id="R74ff32f83aba4317"/>
    <p:sldId xmlns:r="http://schemas.openxmlformats.org/officeDocument/2006/relationships" id="265" r:id="R5819678bf58e48bd"/>
    <p:sldId xmlns:r="http://schemas.openxmlformats.org/officeDocument/2006/relationships" id="266" r:id="Ra73a34a5eeab4513"/>
    <p:sldId xmlns:r="http://schemas.openxmlformats.org/officeDocument/2006/relationships" id="267" r:id="R734b2a4010f24558"/>
    <p:sldId xmlns:r="http://schemas.openxmlformats.org/officeDocument/2006/relationships" id="268" r:id="Rf06fcd89ddad4671"/>
    <p:sldId xmlns:r="http://schemas.openxmlformats.org/officeDocument/2006/relationships" id="269" r:id="R5fbd7170c7f14d2f"/>
    <p:sldId xmlns:r="http://schemas.openxmlformats.org/officeDocument/2006/relationships" id="270" r:id="R0083356f7068455e"/>
    <p:sldId xmlns:r="http://schemas.openxmlformats.org/officeDocument/2006/relationships" id="271" r:id="Ra14df19231cd48fe"/>
    <p:sldId xmlns:r="http://schemas.openxmlformats.org/officeDocument/2006/relationships" id="272" r:id="R4c160d7865c24054"/>
    <p:sldId xmlns:r="http://schemas.openxmlformats.org/officeDocument/2006/relationships" id="273" r:id="R00f247138da848d2"/>
    <p:sldId xmlns:r="http://schemas.openxmlformats.org/officeDocument/2006/relationships" id="274" r:id="R73722b5f16df411b"/>
    <p:sldId xmlns:r="http://schemas.openxmlformats.org/officeDocument/2006/relationships" id="275" r:id="R38a4735e20ad4a75"/>
    <p:sldId xmlns:r="http://schemas.openxmlformats.org/officeDocument/2006/relationships" id="276" r:id="Rc2d94b902f5c4095"/>
    <p:sldId xmlns:r="http://schemas.openxmlformats.org/officeDocument/2006/relationships" id="277" r:id="Rae34ebb216dc496b"/>
    <p:sldId xmlns:r="http://schemas.openxmlformats.org/officeDocument/2006/relationships" id="278" r:id="Re62e4178644e481f"/>
    <p:sldId xmlns:r="http://schemas.openxmlformats.org/officeDocument/2006/relationships" id="279" r:id="Rcfae0e409a4d4a7d"/>
    <p:sldId xmlns:r="http://schemas.openxmlformats.org/officeDocument/2006/relationships" id="280" r:id="R85469ee2c1dd4bc1"/>
    <p:sldId xmlns:r="http://schemas.openxmlformats.org/officeDocument/2006/relationships" id="281" r:id="R02907bb7621449f5"/>
    <p:sldId xmlns:r="http://schemas.openxmlformats.org/officeDocument/2006/relationships" id="282" r:id="Ra2df173d61124e22"/>
    <p:sldId xmlns:r="http://schemas.openxmlformats.org/officeDocument/2006/relationships" id="283" r:id="R6df1a878fa2849c2"/>
    <p:sldId xmlns:r="http://schemas.openxmlformats.org/officeDocument/2006/relationships" id="284" r:id="Rc3b1a277f21f4710"/>
    <p:sldId xmlns:r="http://schemas.openxmlformats.org/officeDocument/2006/relationships" id="285" r:id="Rb61d37dfa2ed4887"/>
    <p:sldId xmlns:r="http://schemas.openxmlformats.org/officeDocument/2006/relationships" id="286" r:id="R6239ac9850f943c2"/>
    <p:sldId xmlns:r="http://schemas.openxmlformats.org/officeDocument/2006/relationships" id="287" r:id="R702346879b234d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fb9cf085e94e93" /><Relationship Type="http://schemas.openxmlformats.org/officeDocument/2006/relationships/slideMaster" Target="/ppt/slideMasters/slideMaster1.xml" Id="Ra6c2280e6eb04a16" /><Relationship Type="http://schemas.openxmlformats.org/officeDocument/2006/relationships/notesMaster" Target="/ppt/notesMasters/notesMaster1.xml" Id="R3dc5f561ef584294" /><Relationship Type="http://schemas.openxmlformats.org/officeDocument/2006/relationships/presProps" Target="/ppt/presProps.xml" Id="R491a7a6775d4492b" /><Relationship Type="http://schemas.openxmlformats.org/officeDocument/2006/relationships/tableStyles" Target="/ppt/tableStyles.xml" Id="R09f1cf28e35b4944" /><Relationship Type="http://schemas.openxmlformats.org/officeDocument/2006/relationships/slide" Target="/ppt/slides/slide1.xml" Id="R8d5916d0918b4157" /><Relationship Type="http://schemas.openxmlformats.org/officeDocument/2006/relationships/slide" Target="/ppt/slides/slide2.xml" Id="Rc6b16d943ab94004" /><Relationship Type="http://schemas.openxmlformats.org/officeDocument/2006/relationships/slide" Target="/ppt/slides/slide3.xml" Id="R268ceaa02c134f7a" /><Relationship Type="http://schemas.openxmlformats.org/officeDocument/2006/relationships/slide" Target="/ppt/slides/slide4.xml" Id="Ra2f7ed3002b848e6" /><Relationship Type="http://schemas.openxmlformats.org/officeDocument/2006/relationships/slide" Target="/ppt/slides/slide5.xml" Id="Rb795e72acf454f4f" /><Relationship Type="http://schemas.openxmlformats.org/officeDocument/2006/relationships/slide" Target="/ppt/slides/slide6.xml" Id="R2f6d8c6301b24bff" /><Relationship Type="http://schemas.openxmlformats.org/officeDocument/2006/relationships/slide" Target="/ppt/slides/slide7.xml" Id="R3aa4478a7b444e67" /><Relationship Type="http://schemas.openxmlformats.org/officeDocument/2006/relationships/slide" Target="/ppt/slides/slide8.xml" Id="Rbb73e02a051b44c1" /><Relationship Type="http://schemas.openxmlformats.org/officeDocument/2006/relationships/slide" Target="/ppt/slides/slide9.xml" Id="R74ff32f83aba4317" /><Relationship Type="http://schemas.openxmlformats.org/officeDocument/2006/relationships/slide" Target="/ppt/slides/slide10.xml" Id="R5819678bf58e48bd" /><Relationship Type="http://schemas.openxmlformats.org/officeDocument/2006/relationships/slide" Target="/ppt/slides/slide11.xml" Id="Ra73a34a5eeab4513" /><Relationship Type="http://schemas.openxmlformats.org/officeDocument/2006/relationships/slide" Target="/ppt/slides/slide12.xml" Id="R734b2a4010f24558" /><Relationship Type="http://schemas.openxmlformats.org/officeDocument/2006/relationships/slide" Target="/ppt/slides/slide13.xml" Id="Rf06fcd89ddad4671" /><Relationship Type="http://schemas.openxmlformats.org/officeDocument/2006/relationships/slide" Target="/ppt/slides/slide14.xml" Id="R5fbd7170c7f14d2f" /><Relationship Type="http://schemas.openxmlformats.org/officeDocument/2006/relationships/slide" Target="/ppt/slides/slide15.xml" Id="R0083356f7068455e" /><Relationship Type="http://schemas.openxmlformats.org/officeDocument/2006/relationships/slide" Target="/ppt/slides/slide16.xml" Id="Ra14df19231cd48fe" /><Relationship Type="http://schemas.openxmlformats.org/officeDocument/2006/relationships/slide" Target="/ppt/slides/slide17.xml" Id="R4c160d7865c24054" /><Relationship Type="http://schemas.openxmlformats.org/officeDocument/2006/relationships/slide" Target="/ppt/slides/slide18.xml" Id="R00f247138da848d2" /><Relationship Type="http://schemas.openxmlformats.org/officeDocument/2006/relationships/slide" Target="/ppt/slides/slide19.xml" Id="R73722b5f16df411b" /><Relationship Type="http://schemas.openxmlformats.org/officeDocument/2006/relationships/slide" Target="/ppt/slides/slide20.xml" Id="R38a4735e20ad4a75" /><Relationship Type="http://schemas.openxmlformats.org/officeDocument/2006/relationships/slide" Target="/ppt/slides/slide21.xml" Id="Rc2d94b902f5c4095" /><Relationship Type="http://schemas.openxmlformats.org/officeDocument/2006/relationships/slide" Target="/ppt/slides/slide22.xml" Id="Rae34ebb216dc496b" /><Relationship Type="http://schemas.openxmlformats.org/officeDocument/2006/relationships/slide" Target="/ppt/slides/slide23.xml" Id="Re62e4178644e481f" /><Relationship Type="http://schemas.openxmlformats.org/officeDocument/2006/relationships/slide" Target="/ppt/slides/slide24.xml" Id="Rcfae0e409a4d4a7d" /><Relationship Type="http://schemas.openxmlformats.org/officeDocument/2006/relationships/slide" Target="/ppt/slides/slide25.xml" Id="R85469ee2c1dd4bc1" /><Relationship Type="http://schemas.openxmlformats.org/officeDocument/2006/relationships/slide" Target="/ppt/slides/slide26.xml" Id="R02907bb7621449f5" /><Relationship Type="http://schemas.openxmlformats.org/officeDocument/2006/relationships/slide" Target="/ppt/slides/slide27.xml" Id="Ra2df173d61124e22" /><Relationship Type="http://schemas.openxmlformats.org/officeDocument/2006/relationships/slide" Target="/ppt/slides/slide28.xml" Id="R6df1a878fa2849c2" /><Relationship Type="http://schemas.openxmlformats.org/officeDocument/2006/relationships/slide" Target="/ppt/slides/slide29.xml" Id="Rc3b1a277f21f4710" /><Relationship Type="http://schemas.openxmlformats.org/officeDocument/2006/relationships/slide" Target="/ppt/slides/slide30.xml" Id="Rb61d37dfa2ed4887" /><Relationship Type="http://schemas.openxmlformats.org/officeDocument/2006/relationships/slide" Target="/ppt/slides/slide31.xml" Id="R6239ac9850f943c2" /><Relationship Type="http://schemas.openxmlformats.org/officeDocument/2006/relationships/slide" Target="/ppt/slides/slide32.xml" Id="R702346879b234d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c34859744a4b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0ce4c260b24a25" /><Relationship Type="http://schemas.openxmlformats.org/officeDocument/2006/relationships/notesMaster" Target="/ppt/notesMasters/notesMaster1.xml" Id="Rff499337bcda4d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9b48c2acbb45ab" /><Relationship Type="http://schemas.openxmlformats.org/officeDocument/2006/relationships/notesMaster" Target="/ppt/notesMasters/notesMaster1.xml" Id="Ra86e7183e6094c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7412bc075841d2" /><Relationship Type="http://schemas.openxmlformats.org/officeDocument/2006/relationships/notesMaster" Target="/ppt/notesMasters/notesMaster1.xml" Id="Re2f0f2fa126946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7e30da94874f71" /><Relationship Type="http://schemas.openxmlformats.org/officeDocument/2006/relationships/notesMaster" Target="/ppt/notesMasters/notesMaster1.xml" Id="Rc22fa4dc5ba440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13611d249b4804" /><Relationship Type="http://schemas.openxmlformats.org/officeDocument/2006/relationships/notesMaster" Target="/ppt/notesMasters/notesMaster1.xml" Id="Ra5f8fbe617ea41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5f116fae4e47d4" /><Relationship Type="http://schemas.openxmlformats.org/officeDocument/2006/relationships/notesMaster" Target="/ppt/notesMasters/notesMaster1.xml" Id="R91c1fe9a019c4d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7d3b14be2940dd" /><Relationship Type="http://schemas.openxmlformats.org/officeDocument/2006/relationships/notesMaster" Target="/ppt/notesMasters/notesMaster1.xml" Id="R91ffa204278246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8abd6187814cc9" /><Relationship Type="http://schemas.openxmlformats.org/officeDocument/2006/relationships/notesMaster" Target="/ppt/notesMasters/notesMaster1.xml" Id="R0afb2b3775ec43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7d789576e54a7c" /><Relationship Type="http://schemas.openxmlformats.org/officeDocument/2006/relationships/notesMaster" Target="/ppt/notesMasters/notesMaster1.xml" Id="R13291a7738054c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69d95237194fc5" /><Relationship Type="http://schemas.openxmlformats.org/officeDocument/2006/relationships/notesMaster" Target="/ppt/notesMasters/notesMaster1.xml" Id="R8c8924c7924f4a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f0d995bd9b414b" /><Relationship Type="http://schemas.openxmlformats.org/officeDocument/2006/relationships/notesMaster" Target="/ppt/notesMasters/notesMaster1.xml" Id="Rd910ccb8d5c049b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50cd8f03e84222" /><Relationship Type="http://schemas.openxmlformats.org/officeDocument/2006/relationships/notesMaster" Target="/ppt/notesMasters/notesMaster1.xml" Id="R6adaa736c7614e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9f464cc24b4e24" /><Relationship Type="http://schemas.openxmlformats.org/officeDocument/2006/relationships/notesMaster" Target="/ppt/notesMasters/notesMaster1.xml" Id="Rb2a01aea325e48c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d7819ee96894fd4" /><Relationship Type="http://schemas.openxmlformats.org/officeDocument/2006/relationships/notesMaster" Target="/ppt/notesMasters/notesMaster1.xml" Id="R04f478a038f2460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49a1744578f495c" /><Relationship Type="http://schemas.openxmlformats.org/officeDocument/2006/relationships/notesMaster" Target="/ppt/notesMasters/notesMaster1.xml" Id="R33755e9777f44e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311ebdacb284c4e" /><Relationship Type="http://schemas.openxmlformats.org/officeDocument/2006/relationships/notesMaster" Target="/ppt/notesMasters/notesMaster1.xml" Id="R02f6a7325b4449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029eac910434c64" /><Relationship Type="http://schemas.openxmlformats.org/officeDocument/2006/relationships/notesMaster" Target="/ppt/notesMasters/notesMaster1.xml" Id="R67f1ae375cb142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77ac283a42b4ca8" /><Relationship Type="http://schemas.openxmlformats.org/officeDocument/2006/relationships/notesMaster" Target="/ppt/notesMasters/notesMaster1.xml" Id="R478ac5b65e3243c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fcf0e840d4d43ea" /><Relationship Type="http://schemas.openxmlformats.org/officeDocument/2006/relationships/notesMaster" Target="/ppt/notesMasters/notesMaster1.xml" Id="Rb57aca6558064fb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10c967cf53e46bf" /><Relationship Type="http://schemas.openxmlformats.org/officeDocument/2006/relationships/notesMaster" Target="/ppt/notesMasters/notesMaster1.xml" Id="R8a14e06ab24747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5d2aae2c4a14714" /><Relationship Type="http://schemas.openxmlformats.org/officeDocument/2006/relationships/notesMaster" Target="/ppt/notesMasters/notesMaster1.xml" Id="Rad6b0cdd5be4418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f1216121c0b4642" /><Relationship Type="http://schemas.openxmlformats.org/officeDocument/2006/relationships/notesMaster" Target="/ppt/notesMasters/notesMaster1.xml" Id="R15390eeff6954a1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0da991e6e349e2" /><Relationship Type="http://schemas.openxmlformats.org/officeDocument/2006/relationships/notesMaster" Target="/ppt/notesMasters/notesMaster1.xml" Id="R72d62d897931440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67f14bd94154dd9" /><Relationship Type="http://schemas.openxmlformats.org/officeDocument/2006/relationships/notesMaster" Target="/ppt/notesMasters/notesMaster1.xml" Id="R6f53ad4c1b81404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eaa9cfddb6945f9" /><Relationship Type="http://schemas.openxmlformats.org/officeDocument/2006/relationships/notesMaster" Target="/ppt/notesMasters/notesMaster1.xml" Id="Rd926fe63f8464a5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97a130d0386489d" /><Relationship Type="http://schemas.openxmlformats.org/officeDocument/2006/relationships/notesMaster" Target="/ppt/notesMasters/notesMaster1.xml" Id="Re07a4f46ddee498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a746d5eb5c94df8" /><Relationship Type="http://schemas.openxmlformats.org/officeDocument/2006/relationships/notesMaster" Target="/ppt/notesMasters/notesMaster1.xml" Id="R815290ce2441485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a8a123d13ae42d2" /><Relationship Type="http://schemas.openxmlformats.org/officeDocument/2006/relationships/notesMaster" Target="/ppt/notesMasters/notesMaster1.xml" Id="R450cea32e51e41f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98f594796bc485f" /><Relationship Type="http://schemas.openxmlformats.org/officeDocument/2006/relationships/notesMaster" Target="/ppt/notesMasters/notesMaster1.xml" Id="Rde13940c086d426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bc3803ef3f04fdc" /><Relationship Type="http://schemas.openxmlformats.org/officeDocument/2006/relationships/notesMaster" Target="/ppt/notesMasters/notesMaster1.xml" Id="R1e14899bd8a845a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f20d25c5e594e8c" /><Relationship Type="http://schemas.openxmlformats.org/officeDocument/2006/relationships/notesMaster" Target="/ppt/notesMasters/notesMaster1.xml" Id="R753475d4d80e423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a3797674bea412d" /><Relationship Type="http://schemas.openxmlformats.org/officeDocument/2006/relationships/notesMaster" Target="/ppt/notesMasters/notesMaster1.xml" Id="Ra82088911d9647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d035960ffc45ad" /><Relationship Type="http://schemas.openxmlformats.org/officeDocument/2006/relationships/image" Target="/ppt/media/image.png" Id="R136dbad2da06415b" /><Relationship Type="http://schemas.openxmlformats.org/officeDocument/2006/relationships/image" Target="/ppt/media/image2.png" Id="R07b5135264ed4714" /><Relationship Type="http://schemas.openxmlformats.org/officeDocument/2006/relationships/image" Target="/ppt/media/image.jpeg" Id="R70c7bd705891408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68ea5561d543f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36dbad2da06415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7b5135264ed471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7bd705891408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9ef7bdd0a645b1" /><Relationship Type="http://schemas.openxmlformats.org/officeDocument/2006/relationships/slideLayout" Target="/ppt/slideLayouts/slideLayout1.xml" Id="R0980a06153794ac7" /><Relationship Type="http://schemas.openxmlformats.org/officeDocument/2006/relationships/slideLayout" Target="/ppt/slideLayouts/slideLayout2.xml" Id="Rb7af11dd9fc64ad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80a06153794ac7"/>
    <p:sldLayoutId xmlns:r="http://schemas.openxmlformats.org/officeDocument/2006/relationships" id="2147483650" r:id="Rb7af11dd9fc64ad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72a996c3e84555" /><Relationship Type="http://schemas.openxmlformats.org/officeDocument/2006/relationships/notesSlide" Target="/ppt/notesSlides/notesSlide1.xml" Id="Rbbc09713711a46a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9ad6f2579f4660" /><Relationship Type="http://schemas.openxmlformats.org/officeDocument/2006/relationships/notesSlide" Target="/ppt/notesSlides/notesSlide2.xml" Id="R1bf5fedfbf254e0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2fe594a5c64356" /><Relationship Type="http://schemas.openxmlformats.org/officeDocument/2006/relationships/notesSlide" Target="/ppt/notesSlides/notesSlide3.xml" Id="Rc4c02d3a877d4f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f70451b3d4209" /><Relationship Type="http://schemas.openxmlformats.org/officeDocument/2006/relationships/notesSlide" Target="/ppt/notesSlides/notesSlide4.xml" Id="Re58a2453f35047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2870a3463a4bda" /><Relationship Type="http://schemas.openxmlformats.org/officeDocument/2006/relationships/notesSlide" Target="/ppt/notesSlides/notesSlide5.xml" Id="Rde3269d2cb9043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552b162ed54f6c" /><Relationship Type="http://schemas.openxmlformats.org/officeDocument/2006/relationships/notesSlide" Target="/ppt/notesSlides/notesSlide6.xml" Id="Rac8191f1d8184f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0c6fda9c7f4ed4" /><Relationship Type="http://schemas.openxmlformats.org/officeDocument/2006/relationships/notesSlide" Target="/ppt/notesSlides/notesSlide7.xml" Id="R56c6a69102f14e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d2c81e5c74bff" /><Relationship Type="http://schemas.openxmlformats.org/officeDocument/2006/relationships/notesSlide" Target="/ppt/notesSlides/notesSlide8.xml" Id="Reaada3d3577a4b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56067466e5471a" /><Relationship Type="http://schemas.openxmlformats.org/officeDocument/2006/relationships/notesSlide" Target="/ppt/notesSlides/notesSlide9.xml" Id="R013cd2536c9549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5badcc73fc4497" /><Relationship Type="http://schemas.openxmlformats.org/officeDocument/2006/relationships/notesSlide" Target="/ppt/notesSlides/notesSlide10.xml" Id="Red035050738a443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665f333124898" /><Relationship Type="http://schemas.openxmlformats.org/officeDocument/2006/relationships/notesSlide" Target="/ppt/notesSlides/notesSlide11.xml" Id="R12a9cf1ed56346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797566e7f04250" /><Relationship Type="http://schemas.openxmlformats.org/officeDocument/2006/relationships/notesSlide" Target="/ppt/notesSlides/notesSlide12.xml" Id="R53bdd3482e9b4bb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9e27d8d43c49c4" /><Relationship Type="http://schemas.openxmlformats.org/officeDocument/2006/relationships/notesSlide" Target="/ppt/notesSlides/notesSlide13.xml" Id="R3709fb8a7cbe4bd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dc1947ac994034" /><Relationship Type="http://schemas.openxmlformats.org/officeDocument/2006/relationships/notesSlide" Target="/ppt/notesSlides/notesSlide14.xml" Id="R6b56de6096c54a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71dc22a2644c88" /><Relationship Type="http://schemas.openxmlformats.org/officeDocument/2006/relationships/notesSlide" Target="/ppt/notesSlides/notesSlide15.xml" Id="R2764c8ccb1da4f9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eca78a261b4a94" /><Relationship Type="http://schemas.openxmlformats.org/officeDocument/2006/relationships/notesSlide" Target="/ppt/notesSlides/notesSlide16.xml" Id="R1dd9335ab383492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7dc894acd34e6d" /><Relationship Type="http://schemas.openxmlformats.org/officeDocument/2006/relationships/notesSlide" Target="/ppt/notesSlides/notesSlide17.xml" Id="R933bed0431f04b4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2fa7df927e46b8" /><Relationship Type="http://schemas.openxmlformats.org/officeDocument/2006/relationships/notesSlide" Target="/ppt/notesSlides/notesSlide18.xml" Id="Re88aab1e157240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32d23f034a41a3" /><Relationship Type="http://schemas.openxmlformats.org/officeDocument/2006/relationships/notesSlide" Target="/ppt/notesSlides/notesSlide19.xml" Id="R8f3b881491054cc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b0fbd59e054d64" /><Relationship Type="http://schemas.openxmlformats.org/officeDocument/2006/relationships/notesSlide" Target="/ppt/notesSlides/notesSlide20.xml" Id="R193a18d69fd449d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fff44533844f84" /><Relationship Type="http://schemas.openxmlformats.org/officeDocument/2006/relationships/notesSlide" Target="/ppt/notesSlides/notesSlide21.xml" Id="R96fc868533364de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03e51bb6204e3c" /><Relationship Type="http://schemas.openxmlformats.org/officeDocument/2006/relationships/notesSlide" Target="/ppt/notesSlides/notesSlide22.xml" Id="Recc4240fe0ad4b6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492ec52f0a4031" /><Relationship Type="http://schemas.openxmlformats.org/officeDocument/2006/relationships/notesSlide" Target="/ppt/notesSlides/notesSlide23.xml" Id="Rf2a274550da44f1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ab411ec68343d5" /><Relationship Type="http://schemas.openxmlformats.org/officeDocument/2006/relationships/notesSlide" Target="/ppt/notesSlides/notesSlide24.xml" Id="R41bc4b497d2e42e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3a72419bb44313" /><Relationship Type="http://schemas.openxmlformats.org/officeDocument/2006/relationships/notesSlide" Target="/ppt/notesSlides/notesSlide25.xml" Id="R39d606167495403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f568e4f0c94c5e" /><Relationship Type="http://schemas.openxmlformats.org/officeDocument/2006/relationships/notesSlide" Target="/ppt/notesSlides/notesSlide26.xml" Id="R7b1b549e17f34f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3ee667fb654f63" /><Relationship Type="http://schemas.openxmlformats.org/officeDocument/2006/relationships/notesSlide" Target="/ppt/notesSlides/notesSlide27.xml" Id="Ree004d246bec445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86c140914347be" /><Relationship Type="http://schemas.openxmlformats.org/officeDocument/2006/relationships/notesSlide" Target="/ppt/notesSlides/notesSlide28.xml" Id="Rece2035eda3c4a7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90fb09c8bb4be5" /><Relationship Type="http://schemas.openxmlformats.org/officeDocument/2006/relationships/notesSlide" Target="/ppt/notesSlides/notesSlide29.xml" Id="R516f2fd28aa5475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685be2e1134498" /><Relationship Type="http://schemas.openxmlformats.org/officeDocument/2006/relationships/notesSlide" Target="/ppt/notesSlides/notesSlide30.xml" Id="R87adec0d768744f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d19cbef0d348aa" /><Relationship Type="http://schemas.openxmlformats.org/officeDocument/2006/relationships/notesSlide" Target="/ppt/notesSlides/notesSlide31.xml" Id="R509ccdf5345e47e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b3e337735b44b1" /><Relationship Type="http://schemas.openxmlformats.org/officeDocument/2006/relationships/notesSlide" Target="/ppt/notesSlides/notesSlide32.xml" Id="Rc8e03dc0101b41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箴言第31章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31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  |  Proverbs 31:1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利慕伊勒王的言語，是他母親教訓他的真言。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king Lemuel, the prophecy that his mother taught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  |  Proverbs 31:2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我的兒啊，我腹中生的兒啊， 我許願得的兒啊！我當怎樣[教訓]你呢？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What, my son? and what, the son of my womb? and what, the son of my vows?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31:3  |  Proverbs 31:3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不要將你的精力給婦女； 也不要有敗壞君王的行為。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not thy strength unto women, nor thy ways to that which destroyeth kings.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31:4  |  Proverbs 31:4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利慕伊勒啊，君王喝酒，君王喝酒不相宜； 王子說濃酒在那裏也不相宜；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not for kings, O Lemuel, it is not for kings to drink wine; nor for princes strong drink: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31:5  |  Proverbs 31:5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恐怕喝了就忘記律例， 顛倒一切困苦人的是非。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they drink, and forget the law, and pervert the judgment of any of the afflicted.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31:6  |  Proverbs 31:6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可以把濃酒給將亡的人喝， 把[清]酒給苦心的人喝，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strong drink unto him that is ready to perish, and wine unto those that be of heavy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31:7  |  Proverbs 31:7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讓他喝了，就忘記他的貧窮， 不再記念他的苦楚。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him drink, and forget his poverty, and remember his misery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31:8  |  Proverbs 31:8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你當為啞巴開口， 為一切孤獨的伸冤。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thy mouth for the dumb in the cause of all such as are appointed to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31:9  |  Proverbs 31:9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你當開口按公義判斷， 為困苦和窮乏的辨屈。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thy mouth, judge righteously, and plead the cause of the poor and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31:10  |  Proverbs 31:10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才德的婦人誰能得着呢？ 她的價值遠勝過珍珠。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find a virtuous woman? for her price is far above rubies.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31:11  |  Proverbs 31:11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她丈夫心裏倚靠她， 必不缺少利益；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her husband doth safely trust in her, so that he shall have no need of spoil.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31:12  |  Proverbs 31:12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她一生使丈夫有益無損。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will do him good and not evil all the days of her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31:13  |  Proverbs 31:13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她尋找羊羢和麻， 甘心用手做工。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seeketh wool, and flax, and worketh willingly with her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31:14  |  Proverbs 31:14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她好像商船從遠方運糧來，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is like the merchants’ ships; she bringeth her food from afar.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31:15  |  Proverbs 31:15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未到黎明她就起來， 把食物分給家中的人， 將當做的工分派婢女。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riseth also while it is yet night, and giveth meat to her household, and a portion to her maidens.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31:16  |  Proverbs 31:16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她想得田地就買來； 用手所得之利栽種葡萄園。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considereth a field, and buyeth it: with the fruit of her hands she planteth a vineyard.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31:17  |  Proverbs 31:17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她以能力束腰， 使膀臂有力。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girdeth her loins with strength, and strengtheneth her arms.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31:18  |  Proverbs 31:18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她覺得所經營的有利； 她的燈終夜不滅。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perceiveth that her merchandise is good: her candle goeth not out by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31:19  |  Proverbs 31:19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她手拿撚線竿， 手把紡線車。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layeth her hands to the spindle, and her hands hold the distaff.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31:20  |  Proverbs 31:20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她張手賙濟困苦人， 伸手幫補窮乏人。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stretcheth out her hand to the poor; yea, she reacheth forth her hands to the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31:21  |  Proverbs 31:21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她不因下雪為家裏的人擔心， 因為全家都穿着朱紅衣服。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is not afraid of the snow for her household: for all her household are clothed with scarlet.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31:22  |  Proverbs 31:22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她為自己製作繡花毯子； 她的衣服是細麻和紫色布做的。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maketh herself coverings of tapestry; her clothing is silk and purple.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31:23  |  Proverbs 31:23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她丈夫在城門口與本地的長老同坐， 為眾人所認識。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husband is known in the gates, when he sitteth among the elders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31:24  |  Proverbs 31:24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她做細麻布衣裳出賣， 又將腰帶賣與商家。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maketh fine linen, and selleth it; and delivereth girdles unto the merchant.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31:25  |  Proverbs 31:25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能力和威儀是她的衣服； 她[想到]日後的景況就喜笑。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Strength and honour are her clothing; and she shall rejoice in time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31:26  |  Proverbs 31:26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她開口就發智慧； 她舌上有仁慈的法則。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openeth her mouth with wisdom; and in her tongue is the law of kindness.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31:27  |  Proverbs 31:27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她觀察家務， 並不吃閒飯。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looketh well to the ways of her household, and eateth not the bread of idleness.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31:28  |  Proverbs 31:28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她的兒女起來稱她有福； 她的丈夫也稱讚她，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children arise up, and call her blessed; her husband also, and he praiseth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31:29  |  Proverbs 31:29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說：才德的女子很多， 惟獨你超過一切。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daughters have done virtuously, but thou excellest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31:30  |  Proverbs 31:30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艷麗是虛假的，美容是虛浮的； 惟敬畏耶和華的婦女必得稱讚。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Favour is deceitful, and beauty is vain: but a woman that feareth the LORD, she shall be praised.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31:31  |  Proverbs 31:31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願她享受操作所得的； 願她的工作在城門口榮耀她。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her of the fruit of her hands; and let her own works praise her in the gates.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2026-08-30T07:16:12.1020000Z</dcterms:created>
  <dcterms:modified xsi:type="dcterms:W3CDTF">2026-08-30T07:16:12.1020000Z</dcterms:modified>
</coreProperties>
</file>