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c2a1441d5b4425" /><Relationship Type="http://schemas.openxmlformats.org/officeDocument/2006/relationships/extended-properties" Target="/docProps/app.xml" Id="R3a4445052e464419" /><Relationship Type="http://schemas.openxmlformats.org/officeDocument/2006/relationships/officeDocument" Target="/ppt/presentation.xml" Id="R55be8a6548e842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886b11e21748db"/>
  </p:sldMasterIdLst>
  <p:notesMasterIdLst>
    <p:notesMasterId xmlns:r="http://schemas.openxmlformats.org/officeDocument/2006/relationships" r:id="R3e2b641549ad40f5"/>
  </p:notesMasterIdLst>
  <p:sldIdLst>
    <p:sldId xmlns:r="http://schemas.openxmlformats.org/officeDocument/2006/relationships" id="256" r:id="Rc0421fb64a7d47c4"/>
    <p:sldId xmlns:r="http://schemas.openxmlformats.org/officeDocument/2006/relationships" id="257" r:id="Rc91087be011644d2"/>
    <p:sldId xmlns:r="http://schemas.openxmlformats.org/officeDocument/2006/relationships" id="258" r:id="R0a5a44a2caf7469b"/>
    <p:sldId xmlns:r="http://schemas.openxmlformats.org/officeDocument/2006/relationships" id="259" r:id="R1b94460961594865"/>
    <p:sldId xmlns:r="http://schemas.openxmlformats.org/officeDocument/2006/relationships" id="260" r:id="R17481b08191a4747"/>
    <p:sldId xmlns:r="http://schemas.openxmlformats.org/officeDocument/2006/relationships" id="261" r:id="R434795cbecac47e2"/>
    <p:sldId xmlns:r="http://schemas.openxmlformats.org/officeDocument/2006/relationships" id="262" r:id="R05c9c4625cfe4cb0"/>
    <p:sldId xmlns:r="http://schemas.openxmlformats.org/officeDocument/2006/relationships" id="263" r:id="R5f48025a892245cf"/>
    <p:sldId xmlns:r="http://schemas.openxmlformats.org/officeDocument/2006/relationships" id="264" r:id="R8f5f1371d6fe4988"/>
    <p:sldId xmlns:r="http://schemas.openxmlformats.org/officeDocument/2006/relationships" id="265" r:id="Rc84e5c4526ac4d33"/>
    <p:sldId xmlns:r="http://schemas.openxmlformats.org/officeDocument/2006/relationships" id="266" r:id="R3686260d91754cca"/>
    <p:sldId xmlns:r="http://schemas.openxmlformats.org/officeDocument/2006/relationships" id="267" r:id="R43eaa4e336d84771"/>
    <p:sldId xmlns:r="http://schemas.openxmlformats.org/officeDocument/2006/relationships" id="268" r:id="Rf56916cd308147bb"/>
    <p:sldId xmlns:r="http://schemas.openxmlformats.org/officeDocument/2006/relationships" id="269" r:id="R1288d4a67f3e456a"/>
    <p:sldId xmlns:r="http://schemas.openxmlformats.org/officeDocument/2006/relationships" id="270" r:id="Rc05b3abd8f5b49dc"/>
    <p:sldId xmlns:r="http://schemas.openxmlformats.org/officeDocument/2006/relationships" id="271" r:id="R43443e7d0611466f"/>
    <p:sldId xmlns:r="http://schemas.openxmlformats.org/officeDocument/2006/relationships" id="272" r:id="Ra5367abc47ba4c99"/>
    <p:sldId xmlns:r="http://schemas.openxmlformats.org/officeDocument/2006/relationships" id="273" r:id="Rd9d2a5c53ef14d49"/>
    <p:sldId xmlns:r="http://schemas.openxmlformats.org/officeDocument/2006/relationships" id="274" r:id="R6401655589df4332"/>
    <p:sldId xmlns:r="http://schemas.openxmlformats.org/officeDocument/2006/relationships" id="275" r:id="R5a328bed71ed4d4f"/>
    <p:sldId xmlns:r="http://schemas.openxmlformats.org/officeDocument/2006/relationships" id="276" r:id="R3491641937974074"/>
    <p:sldId xmlns:r="http://schemas.openxmlformats.org/officeDocument/2006/relationships" id="277" r:id="R4c17241940404256"/>
    <p:sldId xmlns:r="http://schemas.openxmlformats.org/officeDocument/2006/relationships" id="278" r:id="Ra1c3b3b27a984c39"/>
    <p:sldId xmlns:r="http://schemas.openxmlformats.org/officeDocument/2006/relationships" id="279" r:id="R44e919ab6e4e48f2"/>
    <p:sldId xmlns:r="http://schemas.openxmlformats.org/officeDocument/2006/relationships" id="280" r:id="R33ddbe29a8af4980"/>
    <p:sldId xmlns:r="http://schemas.openxmlformats.org/officeDocument/2006/relationships" id="281" r:id="R779fbe32c90a4b2d"/>
    <p:sldId xmlns:r="http://schemas.openxmlformats.org/officeDocument/2006/relationships" id="282" r:id="Rb4faf6528eaf45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1d856e3b99e4c11" /><Relationship Type="http://schemas.openxmlformats.org/officeDocument/2006/relationships/slideMaster" Target="/ppt/slideMasters/slideMaster1.xml" Id="Rb9886b11e21748db" /><Relationship Type="http://schemas.openxmlformats.org/officeDocument/2006/relationships/notesMaster" Target="/ppt/notesMasters/notesMaster1.xml" Id="R3e2b641549ad40f5" /><Relationship Type="http://schemas.openxmlformats.org/officeDocument/2006/relationships/presProps" Target="/ppt/presProps.xml" Id="R7c77410b88224ae2" /><Relationship Type="http://schemas.openxmlformats.org/officeDocument/2006/relationships/tableStyles" Target="/ppt/tableStyles.xml" Id="R30886eae97434afc" /><Relationship Type="http://schemas.openxmlformats.org/officeDocument/2006/relationships/slide" Target="/ppt/slides/slide1.xml" Id="Rc0421fb64a7d47c4" /><Relationship Type="http://schemas.openxmlformats.org/officeDocument/2006/relationships/slide" Target="/ppt/slides/slide2.xml" Id="Rc91087be011644d2" /><Relationship Type="http://schemas.openxmlformats.org/officeDocument/2006/relationships/slide" Target="/ppt/slides/slide3.xml" Id="R0a5a44a2caf7469b" /><Relationship Type="http://schemas.openxmlformats.org/officeDocument/2006/relationships/slide" Target="/ppt/slides/slide4.xml" Id="R1b94460961594865" /><Relationship Type="http://schemas.openxmlformats.org/officeDocument/2006/relationships/slide" Target="/ppt/slides/slide5.xml" Id="R17481b08191a4747" /><Relationship Type="http://schemas.openxmlformats.org/officeDocument/2006/relationships/slide" Target="/ppt/slides/slide6.xml" Id="R434795cbecac47e2" /><Relationship Type="http://schemas.openxmlformats.org/officeDocument/2006/relationships/slide" Target="/ppt/slides/slide7.xml" Id="R05c9c4625cfe4cb0" /><Relationship Type="http://schemas.openxmlformats.org/officeDocument/2006/relationships/slide" Target="/ppt/slides/slide8.xml" Id="R5f48025a892245cf" /><Relationship Type="http://schemas.openxmlformats.org/officeDocument/2006/relationships/slide" Target="/ppt/slides/slide9.xml" Id="R8f5f1371d6fe4988" /><Relationship Type="http://schemas.openxmlformats.org/officeDocument/2006/relationships/slide" Target="/ppt/slides/slide10.xml" Id="Rc84e5c4526ac4d33" /><Relationship Type="http://schemas.openxmlformats.org/officeDocument/2006/relationships/slide" Target="/ppt/slides/slide11.xml" Id="R3686260d91754cca" /><Relationship Type="http://schemas.openxmlformats.org/officeDocument/2006/relationships/slide" Target="/ppt/slides/slide12.xml" Id="R43eaa4e336d84771" /><Relationship Type="http://schemas.openxmlformats.org/officeDocument/2006/relationships/slide" Target="/ppt/slides/slide13.xml" Id="Rf56916cd308147bb" /><Relationship Type="http://schemas.openxmlformats.org/officeDocument/2006/relationships/slide" Target="/ppt/slides/slide14.xml" Id="R1288d4a67f3e456a" /><Relationship Type="http://schemas.openxmlformats.org/officeDocument/2006/relationships/slide" Target="/ppt/slides/slide15.xml" Id="Rc05b3abd8f5b49dc" /><Relationship Type="http://schemas.openxmlformats.org/officeDocument/2006/relationships/slide" Target="/ppt/slides/slide16.xml" Id="R43443e7d0611466f" /><Relationship Type="http://schemas.openxmlformats.org/officeDocument/2006/relationships/slide" Target="/ppt/slides/slide17.xml" Id="Ra5367abc47ba4c99" /><Relationship Type="http://schemas.openxmlformats.org/officeDocument/2006/relationships/slide" Target="/ppt/slides/slide18.xml" Id="Rd9d2a5c53ef14d49" /><Relationship Type="http://schemas.openxmlformats.org/officeDocument/2006/relationships/slide" Target="/ppt/slides/slide19.xml" Id="R6401655589df4332" /><Relationship Type="http://schemas.openxmlformats.org/officeDocument/2006/relationships/slide" Target="/ppt/slides/slide20.xml" Id="R5a328bed71ed4d4f" /><Relationship Type="http://schemas.openxmlformats.org/officeDocument/2006/relationships/slide" Target="/ppt/slides/slide21.xml" Id="R3491641937974074" /><Relationship Type="http://schemas.openxmlformats.org/officeDocument/2006/relationships/slide" Target="/ppt/slides/slide22.xml" Id="R4c17241940404256" /><Relationship Type="http://schemas.openxmlformats.org/officeDocument/2006/relationships/slide" Target="/ppt/slides/slide23.xml" Id="Ra1c3b3b27a984c39" /><Relationship Type="http://schemas.openxmlformats.org/officeDocument/2006/relationships/slide" Target="/ppt/slides/slide24.xml" Id="R44e919ab6e4e48f2" /><Relationship Type="http://schemas.openxmlformats.org/officeDocument/2006/relationships/slide" Target="/ppt/slides/slide25.xml" Id="R33ddbe29a8af4980" /><Relationship Type="http://schemas.openxmlformats.org/officeDocument/2006/relationships/slide" Target="/ppt/slides/slide26.xml" Id="R779fbe32c90a4b2d" /><Relationship Type="http://schemas.openxmlformats.org/officeDocument/2006/relationships/slide" Target="/ppt/slides/slide27.xml" Id="Rb4faf6528eaf45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04d36db1f84f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07b9b4db28481f" /><Relationship Type="http://schemas.openxmlformats.org/officeDocument/2006/relationships/notesMaster" Target="/ppt/notesMasters/notesMaster1.xml" Id="Rd8d56f42f0464c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1bc878041d4193" /><Relationship Type="http://schemas.openxmlformats.org/officeDocument/2006/relationships/notesMaster" Target="/ppt/notesMasters/notesMaster1.xml" Id="Re56edf8d5c804f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d9d19e3ac14d24" /><Relationship Type="http://schemas.openxmlformats.org/officeDocument/2006/relationships/notesMaster" Target="/ppt/notesMasters/notesMaster1.xml" Id="Ra4709a0ac9c644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ca05b9398b4840" /><Relationship Type="http://schemas.openxmlformats.org/officeDocument/2006/relationships/notesMaster" Target="/ppt/notesMasters/notesMaster1.xml" Id="R905da7393b3f46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c89c769b614182" /><Relationship Type="http://schemas.openxmlformats.org/officeDocument/2006/relationships/notesMaster" Target="/ppt/notesMasters/notesMaster1.xml" Id="R3c905c6350e246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a4abe7a95f4fa6" /><Relationship Type="http://schemas.openxmlformats.org/officeDocument/2006/relationships/notesMaster" Target="/ppt/notesMasters/notesMaster1.xml" Id="R9b8e00bc426d47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c32e1dfb554fe8" /><Relationship Type="http://schemas.openxmlformats.org/officeDocument/2006/relationships/notesMaster" Target="/ppt/notesMasters/notesMaster1.xml" Id="R0c38b4289f4c4e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1020c8bf944bef" /><Relationship Type="http://schemas.openxmlformats.org/officeDocument/2006/relationships/notesMaster" Target="/ppt/notesMasters/notesMaster1.xml" Id="R3127b72171a9414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dbad080b0cb4e47" /><Relationship Type="http://schemas.openxmlformats.org/officeDocument/2006/relationships/notesMaster" Target="/ppt/notesMasters/notesMaster1.xml" Id="Rb07f41d153bb48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c55b7dcc7147e0" /><Relationship Type="http://schemas.openxmlformats.org/officeDocument/2006/relationships/notesMaster" Target="/ppt/notesMasters/notesMaster1.xml" Id="Red976fb9b9cc4d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30a75692d94b72" /><Relationship Type="http://schemas.openxmlformats.org/officeDocument/2006/relationships/notesMaster" Target="/ppt/notesMasters/notesMaster1.xml" Id="R9680cf6cc57c4e1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a6b7c1655640db" /><Relationship Type="http://schemas.openxmlformats.org/officeDocument/2006/relationships/notesMaster" Target="/ppt/notesMasters/notesMaster1.xml" Id="R8f682a7d917c41b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f0e03f1f03c4b80" /><Relationship Type="http://schemas.openxmlformats.org/officeDocument/2006/relationships/notesMaster" Target="/ppt/notesMasters/notesMaster1.xml" Id="R228a846baf4249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90bb23095064031" /><Relationship Type="http://schemas.openxmlformats.org/officeDocument/2006/relationships/notesMaster" Target="/ppt/notesMasters/notesMaster1.xml" Id="Ra65905cc019c40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66f8aa4ffa24416" /><Relationship Type="http://schemas.openxmlformats.org/officeDocument/2006/relationships/notesMaster" Target="/ppt/notesMasters/notesMaster1.xml" Id="R96a9f3f66a1b4e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1cd00b4384b4c67" /><Relationship Type="http://schemas.openxmlformats.org/officeDocument/2006/relationships/notesMaster" Target="/ppt/notesMasters/notesMaster1.xml" Id="R13061c27892e41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24c973798504b61" /><Relationship Type="http://schemas.openxmlformats.org/officeDocument/2006/relationships/notesMaster" Target="/ppt/notesMasters/notesMaster1.xml" Id="R04a269b9bb9149d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dba33812004a2e" /><Relationship Type="http://schemas.openxmlformats.org/officeDocument/2006/relationships/notesMaster" Target="/ppt/notesMasters/notesMaster1.xml" Id="R8559e96c9b8a427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25dac2948644f27" /><Relationship Type="http://schemas.openxmlformats.org/officeDocument/2006/relationships/notesMaster" Target="/ppt/notesMasters/notesMaster1.xml" Id="R3cbea755924449e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bd4a297cb714092" /><Relationship Type="http://schemas.openxmlformats.org/officeDocument/2006/relationships/notesMaster" Target="/ppt/notesMasters/notesMaster1.xml" Id="Re9b485bd258247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4c6ebae36fb4168" /><Relationship Type="http://schemas.openxmlformats.org/officeDocument/2006/relationships/notesMaster" Target="/ppt/notesMasters/notesMaster1.xml" Id="R96b744f1ccb9432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90b60b5ba18423a" /><Relationship Type="http://schemas.openxmlformats.org/officeDocument/2006/relationships/notesMaster" Target="/ppt/notesMasters/notesMaster1.xml" Id="R526f212c9696471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f6b9e92fb3f4f37" /><Relationship Type="http://schemas.openxmlformats.org/officeDocument/2006/relationships/notesMaster" Target="/ppt/notesMasters/notesMaster1.xml" Id="Rb8e7c47e5214425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1861dda28547c5" /><Relationship Type="http://schemas.openxmlformats.org/officeDocument/2006/relationships/notesMaster" Target="/ppt/notesMasters/notesMaster1.xml" Id="Rd19ea4228a434b7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f696ac4da3c4c66" /><Relationship Type="http://schemas.openxmlformats.org/officeDocument/2006/relationships/notesMaster" Target="/ppt/notesMasters/notesMaster1.xml" Id="R4c6561207cde484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ffe396b726c44af" /><Relationship Type="http://schemas.openxmlformats.org/officeDocument/2006/relationships/notesMaster" Target="/ppt/notesMasters/notesMaster1.xml" Id="Reff6ab155a85416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9e77000051f439f" /><Relationship Type="http://schemas.openxmlformats.org/officeDocument/2006/relationships/notesMaster" Target="/ppt/notesMasters/notesMaster1.xml" Id="R9a64b577a24149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6f235072ff4f6f" /><Relationship Type="http://schemas.openxmlformats.org/officeDocument/2006/relationships/image" Target="/ppt/media/image.png" Id="R6385387141bb4909" /><Relationship Type="http://schemas.openxmlformats.org/officeDocument/2006/relationships/image" Target="/ppt/media/image2.png" Id="R0d7b116d52c74ca0" /><Relationship Type="http://schemas.openxmlformats.org/officeDocument/2006/relationships/image" Target="/ppt/media/image.jpeg" Id="R2a1ec78deaeb48b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99e52e6ef64c0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385387141bb490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d7b116d52c74ca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ec78deaeb48b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51fbaf026b4cb8" /><Relationship Type="http://schemas.openxmlformats.org/officeDocument/2006/relationships/slideLayout" Target="/ppt/slideLayouts/slideLayout1.xml" Id="R8362885dc6a34ae2" /><Relationship Type="http://schemas.openxmlformats.org/officeDocument/2006/relationships/slideLayout" Target="/ppt/slideLayouts/slideLayout2.xml" Id="R3abf4b2c3ab6493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62885dc6a34ae2"/>
    <p:sldLayoutId xmlns:r="http://schemas.openxmlformats.org/officeDocument/2006/relationships" id="2147483650" r:id="R3abf4b2c3ab6493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d85a076def4502" /><Relationship Type="http://schemas.openxmlformats.org/officeDocument/2006/relationships/notesSlide" Target="/ppt/notesSlides/notesSlide1.xml" Id="Rfb6059aa841642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ac96e6e9b4423a" /><Relationship Type="http://schemas.openxmlformats.org/officeDocument/2006/relationships/notesSlide" Target="/ppt/notesSlides/notesSlide2.xml" Id="Rd98b2e207ada40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9d03500f814ef9" /><Relationship Type="http://schemas.openxmlformats.org/officeDocument/2006/relationships/notesSlide" Target="/ppt/notesSlides/notesSlide3.xml" Id="R0fe4532776f34b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5be08cd874414f" /><Relationship Type="http://schemas.openxmlformats.org/officeDocument/2006/relationships/notesSlide" Target="/ppt/notesSlides/notesSlide4.xml" Id="R27c1a29c91294c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602b687d524985" /><Relationship Type="http://schemas.openxmlformats.org/officeDocument/2006/relationships/notesSlide" Target="/ppt/notesSlides/notesSlide5.xml" Id="R09e4d1f60e5849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61c614968e47ac" /><Relationship Type="http://schemas.openxmlformats.org/officeDocument/2006/relationships/notesSlide" Target="/ppt/notesSlides/notesSlide6.xml" Id="Rffe6f80a96cb46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16328337c44054" /><Relationship Type="http://schemas.openxmlformats.org/officeDocument/2006/relationships/notesSlide" Target="/ppt/notesSlides/notesSlide7.xml" Id="R68b9c1a7975c45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61e47858da4400" /><Relationship Type="http://schemas.openxmlformats.org/officeDocument/2006/relationships/notesSlide" Target="/ppt/notesSlides/notesSlide8.xml" Id="Rf3dfe7dd95a245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2befab7604521" /><Relationship Type="http://schemas.openxmlformats.org/officeDocument/2006/relationships/notesSlide" Target="/ppt/notesSlides/notesSlide9.xml" Id="R1f245308ad124b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e0c1141a4f4aee" /><Relationship Type="http://schemas.openxmlformats.org/officeDocument/2006/relationships/notesSlide" Target="/ppt/notesSlides/notesSlide10.xml" Id="Rd19217807ed0463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60950d349a4491" /><Relationship Type="http://schemas.openxmlformats.org/officeDocument/2006/relationships/notesSlide" Target="/ppt/notesSlides/notesSlide11.xml" Id="R7728a1d8a21f41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392d657f764ba9" /><Relationship Type="http://schemas.openxmlformats.org/officeDocument/2006/relationships/notesSlide" Target="/ppt/notesSlides/notesSlide12.xml" Id="R0729579041c84a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684bc0ea5443cb" /><Relationship Type="http://schemas.openxmlformats.org/officeDocument/2006/relationships/notesSlide" Target="/ppt/notesSlides/notesSlide13.xml" Id="Rc9f1de39faab419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58ea32e7904362" /><Relationship Type="http://schemas.openxmlformats.org/officeDocument/2006/relationships/notesSlide" Target="/ppt/notesSlides/notesSlide14.xml" Id="R707e6435b29e4a0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21ab7d610e460a" /><Relationship Type="http://schemas.openxmlformats.org/officeDocument/2006/relationships/notesSlide" Target="/ppt/notesSlides/notesSlide15.xml" Id="R0cf843dba249401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b6b483dcfe4c45" /><Relationship Type="http://schemas.openxmlformats.org/officeDocument/2006/relationships/notesSlide" Target="/ppt/notesSlides/notesSlide16.xml" Id="R2c54c29f7640491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f4ae75d9b041ba" /><Relationship Type="http://schemas.openxmlformats.org/officeDocument/2006/relationships/notesSlide" Target="/ppt/notesSlides/notesSlide17.xml" Id="R2928513b4994454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adc77adb904a3b" /><Relationship Type="http://schemas.openxmlformats.org/officeDocument/2006/relationships/notesSlide" Target="/ppt/notesSlides/notesSlide18.xml" Id="R8e249eaf86bf4e5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fc6a97dca949e6" /><Relationship Type="http://schemas.openxmlformats.org/officeDocument/2006/relationships/notesSlide" Target="/ppt/notesSlides/notesSlide19.xml" Id="R394180df568b45d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32f8c2413e47a9" /><Relationship Type="http://schemas.openxmlformats.org/officeDocument/2006/relationships/notesSlide" Target="/ppt/notesSlides/notesSlide20.xml" Id="R57699b283f4a47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e7768b33544a6a" /><Relationship Type="http://schemas.openxmlformats.org/officeDocument/2006/relationships/notesSlide" Target="/ppt/notesSlides/notesSlide21.xml" Id="Rabf46fd7cba945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4eb57f41b14bc4" /><Relationship Type="http://schemas.openxmlformats.org/officeDocument/2006/relationships/notesSlide" Target="/ppt/notesSlides/notesSlide22.xml" Id="Rbcebf225add44a1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6d86e73757403a" /><Relationship Type="http://schemas.openxmlformats.org/officeDocument/2006/relationships/notesSlide" Target="/ppt/notesSlides/notesSlide23.xml" Id="R1447148fadc04b7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32cedcd2d94bb1" /><Relationship Type="http://schemas.openxmlformats.org/officeDocument/2006/relationships/notesSlide" Target="/ppt/notesSlides/notesSlide24.xml" Id="Re9e95d3528974fe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e7703c34134273" /><Relationship Type="http://schemas.openxmlformats.org/officeDocument/2006/relationships/notesSlide" Target="/ppt/notesSlides/notesSlide25.xml" Id="Rde2c3e0e23864f1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e7b8c3f5f149e7" /><Relationship Type="http://schemas.openxmlformats.org/officeDocument/2006/relationships/notesSlide" Target="/ppt/notesSlides/notesSlide26.xml" Id="R7e90ea5c151942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2ea0634ca74e70" /><Relationship Type="http://schemas.openxmlformats.org/officeDocument/2006/relationships/notesSlide" Target="/ppt/notesSlides/notesSlide27.xml" Id="Ra38d19eaf1a24b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  |  John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耶穌說了這話，就舉目望天，說：「父啊，時候到了，願你榮耀你的兒子，使兒子也榮耀你；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words spake Jesus, and lifted up his eyes to heaven, and said, Father, the hour is come; glorify thy Son, that thy Son also may glorify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  |  John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正如你曾賜給他權柄管理凡有血氣的，叫他將永生賜給你所賜給他的人。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thou hast given him power over all flesh, that he should give eternal life to as many as thou hast given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17:3  |  John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認識你－獨一的真神，並且認識你所差來的耶穌基督，這就是永生。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is life eternal, that they might know thee the only true God, and Jesus Christ, whom thou hast sent.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17:4  |  John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我在地上已經榮耀你，你所託付我的事，我已成全了。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glorified thee on the earth: I have finished the work which thou gavest me to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17:5  |  John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父啊，現在求你使我同你享榮耀，就是未有世界以先，我同你所有的榮耀。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O Father, glorify thou me with thine own self with the glory which I had with thee before the world was.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17:6  |  John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「你從世上賜給我的人，我已將你的名顯明與他們。他們本是你的，你將他們賜給我，他們也遵守了你的道。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manifested thy name unto the men which thou gavest me out of the world: thine they were, and thou gavest them me; and they have kept thy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17:7  |  John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如今他們知道，凡你所賜給我的，都是從你那裏來的；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they have known that all things whatsoever thou hast given me are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17:8  |  John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因為你所賜給我的道，我已經賜給他們，他們也領受了，又確實知道，我是從你出來的，並且信你差了我來。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given unto them the words which thou gavest me; and they have received them, and have known surely that I came out from thee, and they have believed that thou didst send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17:9  |  John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我為他們祈求，不為世人祈求，卻為你所賜給我的人祈求，因他們本是你的。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pray for them: I pray not for the world, but for them which thou hast given me; for they are thine.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17:10  |  John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凡是我的，都是你的；你的也是我的，並且我因他們得了榮耀。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mine are thine, and thine are mine; and I am glorified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17:11  |  John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從今以後，我不在世上，他們卻在世上；我往你那裏去。聖父啊，求你因你所賜給我的名保守他們，叫他們合而為一像我們一樣。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I am no more in the world, but these are in the world, and I come to thee. Holy Father, keep through thine own name those whom thou hast given me, that they may be one, as we are.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17:12  |  John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我與他們同在的時候，因你所賜給我的名保守了他們，我也護衛了他們；其中除了那滅亡之子，沒有一個滅亡的，好叫經上的話得應驗。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I was with them in the world, I kept them in thy name: those that thou gavest me I have kept, and none of them is lost, but the son of perdition; that the scripture might be fulfilled.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17:13  |  John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現在我往你那裏去，我還在世上說這話，是叫他們心裏充滿我的喜樂。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come I to thee; and these things I speak in the world, that they might have my joy fulfilled in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17:14  |  John 17:14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我已將你的道賜給他們。世界又恨他們；因為他們不屬世界，正如我不屬世界一樣。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given them thy word; and the world hath hated them, because they are not of the world, even as I am not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17:15  |  John 17:15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我不求你叫他們離開世界，只求你保守他們脫離那惡者。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pray not that thou shouldest take them out of the world, but that thou shouldest keep them from the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17:16  |  John 17:16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他們不屬世界，正如我不屬世界一樣。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not of the world, even as I am not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17:17  |  John 17:17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求你用真理使他們成聖；你的道就是真理。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Sanctify them through thy truth: thy word is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17:18  |  John 17:18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你怎樣差我到世上，我也照樣差他們到世上。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thou hast sent me into the world, even so have I also sent them into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17:19  |  John 17:19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我為他們的緣故，自己分別為聖，叫他們也因真理成聖。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 their sakes I sanctify myself, that they also might be sanctified through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17:20  |  John 17:20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「我不但為這些人祈求，也為那些因他們的話信我的人祈求，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pray I for these alone, but for them also which shall believe on me through their word;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17:21  |  John 17:21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使他們都合而為一。正如你父在我裏面，我在你裏面，使他們也在我們裏面，叫世人可以信你差了我來。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all may be one; as thou, Father, art in me, and I in thee, that they also may be one in us: that the world may believe that thou hast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17:22  |  John 17:22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你所賜給我的榮耀，我已賜給他們，使他們合而為一，像我們合而為一。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glory which thou gavest me I have given them; that they may be one, even as we are one: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17:23  |  John 17:23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我在他們裏面，你在我裏面，使他們完完全全地合而為一，叫世人知道你差了我來，也知道你愛他們如同愛我一樣。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in them, and thou in me, that they may be made perfect in one; and that the world may know that thou hast sent me, and hast loved them, as thou hast loved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17:24  |  John 17:24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父啊，我在哪裏，願你所賜給我的人也同我在那裏，叫他們看見你所賜給我的榮耀；因為創立世界以前，你已經愛我了。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Father, I will that they also, whom thou hast given me, be with me where I am; that they may behold my glory, which thou hast given me: for thou lovedst me before the foundation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17:25  |  John 17:25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公義的父啊，世人未曾認識你，我卻認識你；這些人也知道你差了我來。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righteous Father, the world hath not known thee: but I have known thee, and these have known that thou hast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17:26  |  John 17:26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我已將你的名指示他們，還要指示他們，使你所愛我的愛在他們裏面，我也在他們裏面。」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declared unto them thy name, and will declare it: that the love wherewith thou hast loved me may be in them, and I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2026-08-30T06:48:50.1690000Z</dcterms:created>
  <dcterms:modified xsi:type="dcterms:W3CDTF">2026-08-30T06:48:50.1690000Z</dcterms:modified>
</coreProperties>
</file>