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73f28a8a8df4b65" /><Relationship Type="http://schemas.openxmlformats.org/officeDocument/2006/relationships/extended-properties" Target="/docProps/app.xml" Id="R819909fb2fa44253" /><Relationship Type="http://schemas.openxmlformats.org/officeDocument/2006/relationships/officeDocument" Target="/ppt/presentation.xml" Id="R5564057a122648de" /></Relationships>
</file>

<file path=ppt/presentation.xml><?xml version="1.0" encoding="utf-8"?>
<p:presentation xmlns:p="http://schemas.openxmlformats.org/presentationml/2006/main">
  <p:sldMasterIdLst>
    <p:sldMasterId xmlns:r="http://schemas.openxmlformats.org/officeDocument/2006/relationships" id="2147483648" r:id="R389fe7c12d9442c5"/>
  </p:sldMasterIdLst>
  <p:notesMasterIdLst>
    <p:notesMasterId xmlns:r="http://schemas.openxmlformats.org/officeDocument/2006/relationships" r:id="Rfbaffd66a0ee4de7"/>
  </p:notesMasterIdLst>
  <p:sldIdLst>
    <p:sldId xmlns:r="http://schemas.openxmlformats.org/officeDocument/2006/relationships" id="256" r:id="R3a3ba2df214b4377"/>
    <p:sldId xmlns:r="http://schemas.openxmlformats.org/officeDocument/2006/relationships" id="257" r:id="Re22530f3a1914a10"/>
    <p:sldId xmlns:r="http://schemas.openxmlformats.org/officeDocument/2006/relationships" id="258" r:id="R0a78060e63db4d70"/>
    <p:sldId xmlns:r="http://schemas.openxmlformats.org/officeDocument/2006/relationships" id="259" r:id="R185037a0082c460d"/>
    <p:sldId xmlns:r="http://schemas.openxmlformats.org/officeDocument/2006/relationships" id="260" r:id="R6bf1915a76e64c18"/>
    <p:sldId xmlns:r="http://schemas.openxmlformats.org/officeDocument/2006/relationships" id="261" r:id="Rc55d68aa2aa040ed"/>
    <p:sldId xmlns:r="http://schemas.openxmlformats.org/officeDocument/2006/relationships" id="262" r:id="R7ad3600867f24867"/>
    <p:sldId xmlns:r="http://schemas.openxmlformats.org/officeDocument/2006/relationships" id="263" r:id="R2851be8d788d4729"/>
    <p:sldId xmlns:r="http://schemas.openxmlformats.org/officeDocument/2006/relationships" id="264" r:id="R5c7e5eb3ebdf4b5a"/>
    <p:sldId xmlns:r="http://schemas.openxmlformats.org/officeDocument/2006/relationships" id="265" r:id="R159b3ccb552a4db6"/>
    <p:sldId xmlns:r="http://schemas.openxmlformats.org/officeDocument/2006/relationships" id="266" r:id="R52ffdeefb35d4a67"/>
    <p:sldId xmlns:r="http://schemas.openxmlformats.org/officeDocument/2006/relationships" id="267" r:id="Rb4ea7e0e45fa4d6b"/>
    <p:sldId xmlns:r="http://schemas.openxmlformats.org/officeDocument/2006/relationships" id="268" r:id="R3f197b96b9d94ff9"/>
    <p:sldId xmlns:r="http://schemas.openxmlformats.org/officeDocument/2006/relationships" id="269" r:id="Rc35d14012f4846e2"/>
    <p:sldId xmlns:r="http://schemas.openxmlformats.org/officeDocument/2006/relationships" id="270" r:id="R77f21fcd7cf04793"/>
    <p:sldId xmlns:r="http://schemas.openxmlformats.org/officeDocument/2006/relationships" id="271" r:id="Red75d6d0cf5545f4"/>
    <p:sldId xmlns:r="http://schemas.openxmlformats.org/officeDocument/2006/relationships" id="272" r:id="Rb56851e571b241c7"/>
    <p:sldId xmlns:r="http://schemas.openxmlformats.org/officeDocument/2006/relationships" id="273" r:id="R00cd2e300d0e4f58"/>
    <p:sldId xmlns:r="http://schemas.openxmlformats.org/officeDocument/2006/relationships" id="274" r:id="R2bb7527474fa4aea"/>
    <p:sldId xmlns:r="http://schemas.openxmlformats.org/officeDocument/2006/relationships" id="275" r:id="Rb2ca1dbce3bd4516"/>
    <p:sldId xmlns:r="http://schemas.openxmlformats.org/officeDocument/2006/relationships" id="276" r:id="R7825706f6b0f4b91"/>
    <p:sldId xmlns:r="http://schemas.openxmlformats.org/officeDocument/2006/relationships" id="277" r:id="Rb5d8f6808fe94a86"/>
    <p:sldId xmlns:r="http://schemas.openxmlformats.org/officeDocument/2006/relationships" id="278" r:id="R13816bed6a274ec6"/>
    <p:sldId xmlns:r="http://schemas.openxmlformats.org/officeDocument/2006/relationships" id="279" r:id="Rb51ca872db38465f"/>
    <p:sldId xmlns:r="http://schemas.openxmlformats.org/officeDocument/2006/relationships" id="280" r:id="R60a113abe33947c4"/>
    <p:sldId xmlns:r="http://schemas.openxmlformats.org/officeDocument/2006/relationships" id="281" r:id="R6e2e8613d4324cc6"/>
    <p:sldId xmlns:r="http://schemas.openxmlformats.org/officeDocument/2006/relationships" id="282" r:id="R36ce31dcf7394531"/>
    <p:sldId xmlns:r="http://schemas.openxmlformats.org/officeDocument/2006/relationships" id="283" r:id="Rc3bcbe52f44746b0"/>
    <p:sldId xmlns:r="http://schemas.openxmlformats.org/officeDocument/2006/relationships" id="284" r:id="Rbba8dc85c159491e"/>
    <p:sldId xmlns:r="http://schemas.openxmlformats.org/officeDocument/2006/relationships" id="285" r:id="R415c913bdd5c4d5d"/>
    <p:sldId xmlns:r="http://schemas.openxmlformats.org/officeDocument/2006/relationships" id="286" r:id="R60d0f16561f745d4"/>
    <p:sldId xmlns:r="http://schemas.openxmlformats.org/officeDocument/2006/relationships" id="287" r:id="Ra0fc44af144a48a4"/>
    <p:sldId xmlns:r="http://schemas.openxmlformats.org/officeDocument/2006/relationships" id="288" r:id="R92966cf6d0b642df"/>
    <p:sldId xmlns:r="http://schemas.openxmlformats.org/officeDocument/2006/relationships" id="289" r:id="Rfa188d72f91b422c"/>
    <p:sldId xmlns:r="http://schemas.openxmlformats.org/officeDocument/2006/relationships" id="290" r:id="R7c13bb2312574a4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12bdd4fcdf744a3" /><Relationship Type="http://schemas.openxmlformats.org/officeDocument/2006/relationships/slideMaster" Target="/ppt/slideMasters/slideMaster1.xml" Id="R389fe7c12d9442c5" /><Relationship Type="http://schemas.openxmlformats.org/officeDocument/2006/relationships/notesMaster" Target="/ppt/notesMasters/notesMaster1.xml" Id="Rfbaffd66a0ee4de7" /><Relationship Type="http://schemas.openxmlformats.org/officeDocument/2006/relationships/presProps" Target="/ppt/presProps.xml" Id="Rb0450111c52042f6" /><Relationship Type="http://schemas.openxmlformats.org/officeDocument/2006/relationships/tableStyles" Target="/ppt/tableStyles.xml" Id="R062562fc8ae54e2c" /><Relationship Type="http://schemas.openxmlformats.org/officeDocument/2006/relationships/slide" Target="/ppt/slides/slide1.xml" Id="R3a3ba2df214b4377" /><Relationship Type="http://schemas.openxmlformats.org/officeDocument/2006/relationships/slide" Target="/ppt/slides/slide2.xml" Id="Re22530f3a1914a10" /><Relationship Type="http://schemas.openxmlformats.org/officeDocument/2006/relationships/slide" Target="/ppt/slides/slide3.xml" Id="R0a78060e63db4d70" /><Relationship Type="http://schemas.openxmlformats.org/officeDocument/2006/relationships/slide" Target="/ppt/slides/slide4.xml" Id="R185037a0082c460d" /><Relationship Type="http://schemas.openxmlformats.org/officeDocument/2006/relationships/slide" Target="/ppt/slides/slide5.xml" Id="R6bf1915a76e64c18" /><Relationship Type="http://schemas.openxmlformats.org/officeDocument/2006/relationships/slide" Target="/ppt/slides/slide6.xml" Id="Rc55d68aa2aa040ed" /><Relationship Type="http://schemas.openxmlformats.org/officeDocument/2006/relationships/slide" Target="/ppt/slides/slide7.xml" Id="R7ad3600867f24867" /><Relationship Type="http://schemas.openxmlformats.org/officeDocument/2006/relationships/slide" Target="/ppt/slides/slide8.xml" Id="R2851be8d788d4729" /><Relationship Type="http://schemas.openxmlformats.org/officeDocument/2006/relationships/slide" Target="/ppt/slides/slide9.xml" Id="R5c7e5eb3ebdf4b5a" /><Relationship Type="http://schemas.openxmlformats.org/officeDocument/2006/relationships/slide" Target="/ppt/slides/slide10.xml" Id="R159b3ccb552a4db6" /><Relationship Type="http://schemas.openxmlformats.org/officeDocument/2006/relationships/slide" Target="/ppt/slides/slide11.xml" Id="R52ffdeefb35d4a67" /><Relationship Type="http://schemas.openxmlformats.org/officeDocument/2006/relationships/slide" Target="/ppt/slides/slide12.xml" Id="Rb4ea7e0e45fa4d6b" /><Relationship Type="http://schemas.openxmlformats.org/officeDocument/2006/relationships/slide" Target="/ppt/slides/slide13.xml" Id="R3f197b96b9d94ff9" /><Relationship Type="http://schemas.openxmlformats.org/officeDocument/2006/relationships/slide" Target="/ppt/slides/slide14.xml" Id="Rc35d14012f4846e2" /><Relationship Type="http://schemas.openxmlformats.org/officeDocument/2006/relationships/slide" Target="/ppt/slides/slide15.xml" Id="R77f21fcd7cf04793" /><Relationship Type="http://schemas.openxmlformats.org/officeDocument/2006/relationships/slide" Target="/ppt/slides/slide16.xml" Id="Red75d6d0cf5545f4" /><Relationship Type="http://schemas.openxmlformats.org/officeDocument/2006/relationships/slide" Target="/ppt/slides/slide17.xml" Id="Rb56851e571b241c7" /><Relationship Type="http://schemas.openxmlformats.org/officeDocument/2006/relationships/slide" Target="/ppt/slides/slide18.xml" Id="R00cd2e300d0e4f58" /><Relationship Type="http://schemas.openxmlformats.org/officeDocument/2006/relationships/slide" Target="/ppt/slides/slide19.xml" Id="R2bb7527474fa4aea" /><Relationship Type="http://schemas.openxmlformats.org/officeDocument/2006/relationships/slide" Target="/ppt/slides/slide20.xml" Id="Rb2ca1dbce3bd4516" /><Relationship Type="http://schemas.openxmlformats.org/officeDocument/2006/relationships/slide" Target="/ppt/slides/slide21.xml" Id="R7825706f6b0f4b91" /><Relationship Type="http://schemas.openxmlformats.org/officeDocument/2006/relationships/slide" Target="/ppt/slides/slide22.xml" Id="Rb5d8f6808fe94a86" /><Relationship Type="http://schemas.openxmlformats.org/officeDocument/2006/relationships/slide" Target="/ppt/slides/slide23.xml" Id="R13816bed6a274ec6" /><Relationship Type="http://schemas.openxmlformats.org/officeDocument/2006/relationships/slide" Target="/ppt/slides/slide24.xml" Id="Rb51ca872db38465f" /><Relationship Type="http://schemas.openxmlformats.org/officeDocument/2006/relationships/slide" Target="/ppt/slides/slide25.xml" Id="R60a113abe33947c4" /><Relationship Type="http://schemas.openxmlformats.org/officeDocument/2006/relationships/slide" Target="/ppt/slides/slide26.xml" Id="R6e2e8613d4324cc6" /><Relationship Type="http://schemas.openxmlformats.org/officeDocument/2006/relationships/slide" Target="/ppt/slides/slide27.xml" Id="R36ce31dcf7394531" /><Relationship Type="http://schemas.openxmlformats.org/officeDocument/2006/relationships/slide" Target="/ppt/slides/slide28.xml" Id="Rc3bcbe52f44746b0" /><Relationship Type="http://schemas.openxmlformats.org/officeDocument/2006/relationships/slide" Target="/ppt/slides/slide29.xml" Id="Rbba8dc85c159491e" /><Relationship Type="http://schemas.openxmlformats.org/officeDocument/2006/relationships/slide" Target="/ppt/slides/slide30.xml" Id="R415c913bdd5c4d5d" /><Relationship Type="http://schemas.openxmlformats.org/officeDocument/2006/relationships/slide" Target="/ppt/slides/slide31.xml" Id="R60d0f16561f745d4" /><Relationship Type="http://schemas.openxmlformats.org/officeDocument/2006/relationships/slide" Target="/ppt/slides/slide32.xml" Id="Ra0fc44af144a48a4" /><Relationship Type="http://schemas.openxmlformats.org/officeDocument/2006/relationships/slide" Target="/ppt/slides/slide33.xml" Id="R92966cf6d0b642df" /><Relationship Type="http://schemas.openxmlformats.org/officeDocument/2006/relationships/slide" Target="/ppt/slides/slide34.xml" Id="Rfa188d72f91b422c" /><Relationship Type="http://schemas.openxmlformats.org/officeDocument/2006/relationships/slide" Target="/ppt/slides/slide35.xml" Id="R7c13bb2312574a4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122498f45da400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1f40cfd2d564e1d" /><Relationship Type="http://schemas.openxmlformats.org/officeDocument/2006/relationships/notesMaster" Target="/ppt/notesMasters/notesMaster1.xml" Id="R963aeb53bdce4104" /></Relationships>
</file>

<file path=ppt/notesSlides/_rels/notesSlide2.xml.rels>&#65279;<?xml version="1.0" encoding="utf-8"?><Relationships xmlns="http://schemas.openxmlformats.org/package/2006/relationships"><Relationship Type="http://schemas.openxmlformats.org/officeDocument/2006/relationships/slide" Target="/ppt/slides/slide2.xml" Id="Rbc47c06ee1054bf9" /><Relationship Type="http://schemas.openxmlformats.org/officeDocument/2006/relationships/notesMaster" Target="/ppt/notesMasters/notesMaster1.xml" Id="R9e1dc630923141d3" /></Relationships>
</file>

<file path=ppt/notesSlides/_rels/notesSlide3.xml.rels>&#65279;<?xml version="1.0" encoding="utf-8"?><Relationships xmlns="http://schemas.openxmlformats.org/package/2006/relationships"><Relationship Type="http://schemas.openxmlformats.org/officeDocument/2006/relationships/slide" Target="/ppt/slides/slide3.xml" Id="R99a6c525c8424f6b" /><Relationship Type="http://schemas.openxmlformats.org/officeDocument/2006/relationships/notesMaster" Target="/ppt/notesMasters/notesMaster1.xml" Id="Rb8b8404eea9041e4" /></Relationships>
</file>

<file path=ppt/notesSlides/_rels/notesSlide4.xml.rels>&#65279;<?xml version="1.0" encoding="utf-8"?><Relationships xmlns="http://schemas.openxmlformats.org/package/2006/relationships"><Relationship Type="http://schemas.openxmlformats.org/officeDocument/2006/relationships/slide" Target="/ppt/slides/slide4.xml" Id="Rbaa3c972b2b2426a" /><Relationship Type="http://schemas.openxmlformats.org/officeDocument/2006/relationships/notesMaster" Target="/ppt/notesMasters/notesMaster1.xml" Id="Rf728c4f5d8304f8f" /></Relationships>
</file>

<file path=ppt/notesSlides/_rels/notesSlide5.xml.rels>&#65279;<?xml version="1.0" encoding="utf-8"?><Relationships xmlns="http://schemas.openxmlformats.org/package/2006/relationships"><Relationship Type="http://schemas.openxmlformats.org/officeDocument/2006/relationships/slide" Target="/ppt/slides/slide5.xml" Id="R0ffa3e7e816741c0" /><Relationship Type="http://schemas.openxmlformats.org/officeDocument/2006/relationships/notesMaster" Target="/ppt/notesMasters/notesMaster1.xml" Id="R30acdf24b86d40ce" /></Relationships>
</file>

<file path=ppt/notesSlides/_rels/notesSlide6.xml.rels>&#65279;<?xml version="1.0" encoding="utf-8"?><Relationships xmlns="http://schemas.openxmlformats.org/package/2006/relationships"><Relationship Type="http://schemas.openxmlformats.org/officeDocument/2006/relationships/slide" Target="/ppt/slides/slide6.xml" Id="R0cc71fd16ef9407b" /><Relationship Type="http://schemas.openxmlformats.org/officeDocument/2006/relationships/notesMaster" Target="/ppt/notesMasters/notesMaster1.xml" Id="R6da2ac19678d431e" /></Relationships>
</file>

<file path=ppt/notesSlides/_rels/notesSlide7.xml.rels>&#65279;<?xml version="1.0" encoding="utf-8"?><Relationships xmlns="http://schemas.openxmlformats.org/package/2006/relationships"><Relationship Type="http://schemas.openxmlformats.org/officeDocument/2006/relationships/slide" Target="/ppt/slides/slide7.xml" Id="R006dfe0f96a44ed7" /><Relationship Type="http://schemas.openxmlformats.org/officeDocument/2006/relationships/notesMaster" Target="/ppt/notesMasters/notesMaster1.xml" Id="R7ab0012d68984e79" /></Relationships>
</file>

<file path=ppt/notesSlides/_rels/notesSlide8.xml.rels>&#65279;<?xml version="1.0" encoding="utf-8"?><Relationships xmlns="http://schemas.openxmlformats.org/package/2006/relationships"><Relationship Type="http://schemas.openxmlformats.org/officeDocument/2006/relationships/slide" Target="/ppt/slides/slide8.xml" Id="R6ecc3f7b72d4485b" /><Relationship Type="http://schemas.openxmlformats.org/officeDocument/2006/relationships/notesMaster" Target="/ppt/notesMasters/notesMaster1.xml" Id="R95d31648669a4af1" /></Relationships>
</file>

<file path=ppt/notesSlides/_rels/notesSlide9.xml.rels>&#65279;<?xml version="1.0" encoding="utf-8"?><Relationships xmlns="http://schemas.openxmlformats.org/package/2006/relationships"><Relationship Type="http://schemas.openxmlformats.org/officeDocument/2006/relationships/slide" Target="/ppt/slides/slide9.xml" Id="R7e57003d21d74440" /><Relationship Type="http://schemas.openxmlformats.org/officeDocument/2006/relationships/notesMaster" Target="/ppt/notesMasters/notesMaster1.xml" Id="Rf9751d0ccca0444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d5af0d521f14853" /><Relationship Type="http://schemas.openxmlformats.org/officeDocument/2006/relationships/notesMaster" Target="/ppt/notesMasters/notesMaster1.xml" Id="Ref7fff631d4e429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617152de689430b" /><Relationship Type="http://schemas.openxmlformats.org/officeDocument/2006/relationships/notesMaster" Target="/ppt/notesMasters/notesMaster1.xml" Id="R3fd611c715844a9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e0dc1cf961a42dc" /><Relationship Type="http://schemas.openxmlformats.org/officeDocument/2006/relationships/notesMaster" Target="/ppt/notesMasters/notesMaster1.xml" Id="R4c7b713b5a1b468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9b6f25e4d944618" /><Relationship Type="http://schemas.openxmlformats.org/officeDocument/2006/relationships/notesMaster" Target="/ppt/notesMasters/notesMaster1.xml" Id="R3afee57581244dc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72f144aae0a4663" /><Relationship Type="http://schemas.openxmlformats.org/officeDocument/2006/relationships/notesMaster" Target="/ppt/notesMasters/notesMaster1.xml" Id="Rf8227d9b7e85408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068e291d78c46f5" /><Relationship Type="http://schemas.openxmlformats.org/officeDocument/2006/relationships/notesMaster" Target="/ppt/notesMasters/notesMaster1.xml" Id="R6b3d2e570ce4400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9b21c9c4e3e4750" /><Relationship Type="http://schemas.openxmlformats.org/officeDocument/2006/relationships/notesMaster" Target="/ppt/notesMasters/notesMaster1.xml" Id="R0b2003b19f5b40f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a165055613443a3" /><Relationship Type="http://schemas.openxmlformats.org/officeDocument/2006/relationships/notesMaster" Target="/ppt/notesMasters/notesMaster1.xml" Id="R42f6eaf88541407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7170ce0e7f84d9e" /><Relationship Type="http://schemas.openxmlformats.org/officeDocument/2006/relationships/notesMaster" Target="/ppt/notesMasters/notesMaster1.xml" Id="R07eb35eb79f3480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1e8c0e5ae274a16" /><Relationship Type="http://schemas.openxmlformats.org/officeDocument/2006/relationships/notesMaster" Target="/ppt/notesMasters/notesMaster1.xml" Id="Rfc1f22a210f4419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a6cb1a60ce8498d" /><Relationship Type="http://schemas.openxmlformats.org/officeDocument/2006/relationships/notesMaster" Target="/ppt/notesMasters/notesMaster1.xml" Id="Ref507b84486d4bd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86410feb97248c7" /><Relationship Type="http://schemas.openxmlformats.org/officeDocument/2006/relationships/notesMaster" Target="/ppt/notesMasters/notesMaster1.xml" Id="R92626f79d1ec486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476f0a06b994a80" /><Relationship Type="http://schemas.openxmlformats.org/officeDocument/2006/relationships/notesMaster" Target="/ppt/notesMasters/notesMaster1.xml" Id="Rbb19a002e29d412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35132835b164812" /><Relationship Type="http://schemas.openxmlformats.org/officeDocument/2006/relationships/notesMaster" Target="/ppt/notesMasters/notesMaster1.xml" Id="R3fe22c1df5e9464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000488226e845bf" /><Relationship Type="http://schemas.openxmlformats.org/officeDocument/2006/relationships/notesMaster" Target="/ppt/notesMasters/notesMaster1.xml" Id="R4fd4966bbc44410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04210e68020438c" /><Relationship Type="http://schemas.openxmlformats.org/officeDocument/2006/relationships/notesMaster" Target="/ppt/notesMasters/notesMaster1.xml" Id="R76ed8496d70041b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abf62050be3475c" /><Relationship Type="http://schemas.openxmlformats.org/officeDocument/2006/relationships/notesMaster" Target="/ppt/notesMasters/notesMaster1.xml" Id="Rb546dbca20ca4e5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82bfeccc1afe4b0a" /><Relationship Type="http://schemas.openxmlformats.org/officeDocument/2006/relationships/notesMaster" Target="/ppt/notesMasters/notesMaster1.xml" Id="R955346285687402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fc370b5747c41fd" /><Relationship Type="http://schemas.openxmlformats.org/officeDocument/2006/relationships/notesMaster" Target="/ppt/notesMasters/notesMaster1.xml" Id="R4c2f76f865514c65"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5f71ddceea434141" /><Relationship Type="http://schemas.openxmlformats.org/officeDocument/2006/relationships/notesMaster" Target="/ppt/notesMasters/notesMaster1.xml" Id="R4d9b5610371c405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0ce4fff7f1f4f15" /><Relationship Type="http://schemas.openxmlformats.org/officeDocument/2006/relationships/notesMaster" Target="/ppt/notesMasters/notesMaster1.xml" Id="Rde05a90de153466c"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2018c7c8e9e546fb" /><Relationship Type="http://schemas.openxmlformats.org/officeDocument/2006/relationships/notesMaster" Target="/ppt/notesMasters/notesMaster1.xml" Id="Rf8227d8ad799492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d7f0823050094d4a" /><Relationship Type="http://schemas.openxmlformats.org/officeDocument/2006/relationships/notesMaster" Target="/ppt/notesMasters/notesMaster1.xml" Id="R3c6a8b824abf489b"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b23530f31fc423d" /><Relationship Type="http://schemas.openxmlformats.org/officeDocument/2006/relationships/notesMaster" Target="/ppt/notesMasters/notesMaster1.xml" Id="Rb8ebd3ff3d844783"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5484a98f59bc4576" /><Relationship Type="http://schemas.openxmlformats.org/officeDocument/2006/relationships/notesMaster" Target="/ppt/notesMasters/notesMaster1.xml" Id="Rc2095258537e4301"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6413fe5c04df4ab7" /><Relationship Type="http://schemas.openxmlformats.org/officeDocument/2006/relationships/notesMaster" Target="/ppt/notesMasters/notesMaster1.xml" Id="R2d0f0c312ae14d1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292ca73d9244b70" /><Relationship Type="http://schemas.openxmlformats.org/officeDocument/2006/relationships/image" Target="/ppt/media/image.png" Id="R7ffe33565ac24565" /><Relationship Type="http://schemas.openxmlformats.org/officeDocument/2006/relationships/image" Target="/ppt/media/image2.png" Id="R7e7ea2381bdc468c" /><Relationship Type="http://schemas.openxmlformats.org/officeDocument/2006/relationships/image" Target="/ppt/media/image.jpeg" Id="Rff7c1d392a48468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f718b9d27cc49e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ffe33565ac2456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e7ea2381bdc468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f7c1d392a48468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5ac8403a4094a98" /><Relationship Type="http://schemas.openxmlformats.org/officeDocument/2006/relationships/slideLayout" Target="/ppt/slideLayouts/slideLayout1.xml" Id="R7acef911a11249a0" /><Relationship Type="http://schemas.openxmlformats.org/officeDocument/2006/relationships/slideLayout" Target="/ppt/slideLayouts/slideLayout2.xml" Id="R9c77e281303d4c6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acef911a11249a0"/>
    <p:sldLayoutId xmlns:r="http://schemas.openxmlformats.org/officeDocument/2006/relationships" id="2147483650" r:id="R9c77e281303d4c6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9315fd249ca431f" /><Relationship Type="http://schemas.openxmlformats.org/officeDocument/2006/relationships/notesSlide" Target="/ppt/notesSlides/notesSlide1.xml" Id="R90ceace4722c4e6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e421b76e14a40a9" /><Relationship Type="http://schemas.openxmlformats.org/officeDocument/2006/relationships/notesSlide" Target="/ppt/notesSlides/notesSlide2.xml" Id="R7f273bac3d4c4ae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2b623ac2d9b431a" /><Relationship Type="http://schemas.openxmlformats.org/officeDocument/2006/relationships/notesSlide" Target="/ppt/notesSlides/notesSlide3.xml" Id="R81bbdc6de0914f2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a6fa7a789104d1f" /><Relationship Type="http://schemas.openxmlformats.org/officeDocument/2006/relationships/notesSlide" Target="/ppt/notesSlides/notesSlide4.xml" Id="R02ab46c9923f4fc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505b58a15014116" /><Relationship Type="http://schemas.openxmlformats.org/officeDocument/2006/relationships/notesSlide" Target="/ppt/notesSlides/notesSlide5.xml" Id="R77e5da047bd6479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cf9927cce60415c" /><Relationship Type="http://schemas.openxmlformats.org/officeDocument/2006/relationships/notesSlide" Target="/ppt/notesSlides/notesSlide6.xml" Id="Reda1d356751241b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02878934bbe44a6" /><Relationship Type="http://schemas.openxmlformats.org/officeDocument/2006/relationships/notesSlide" Target="/ppt/notesSlides/notesSlide7.xml" Id="R9328558c515a408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db76302e2d04ce7" /><Relationship Type="http://schemas.openxmlformats.org/officeDocument/2006/relationships/notesSlide" Target="/ppt/notesSlides/notesSlide8.xml" Id="R4fbc8ac9e2bd42a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805536858a84653" /><Relationship Type="http://schemas.openxmlformats.org/officeDocument/2006/relationships/notesSlide" Target="/ppt/notesSlides/notesSlide9.xml" Id="R8d83e4f1ee784bc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16318b63cfa4a58" /><Relationship Type="http://schemas.openxmlformats.org/officeDocument/2006/relationships/notesSlide" Target="/ppt/notesSlides/notesSlide10.xml" Id="Rcf5af6fc98964cb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1a4d80152b24097" /><Relationship Type="http://schemas.openxmlformats.org/officeDocument/2006/relationships/notesSlide" Target="/ppt/notesSlides/notesSlide11.xml" Id="Rc0b34e9f7c154be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ec096f2785c4ee5" /><Relationship Type="http://schemas.openxmlformats.org/officeDocument/2006/relationships/notesSlide" Target="/ppt/notesSlides/notesSlide12.xml" Id="R1ba1adf71120425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d7d346b4650477f" /><Relationship Type="http://schemas.openxmlformats.org/officeDocument/2006/relationships/notesSlide" Target="/ppt/notesSlides/notesSlide13.xml" Id="Rfdaaeb44260e4b1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982682e9ecf4aab" /><Relationship Type="http://schemas.openxmlformats.org/officeDocument/2006/relationships/notesSlide" Target="/ppt/notesSlides/notesSlide14.xml" Id="Rc6ed8ed5bf3f4f2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4a8ab18b6d44a2d" /><Relationship Type="http://schemas.openxmlformats.org/officeDocument/2006/relationships/notesSlide" Target="/ppt/notesSlides/notesSlide15.xml" Id="Rd97c8e379ba1409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e7019714ed246d6" /><Relationship Type="http://schemas.openxmlformats.org/officeDocument/2006/relationships/notesSlide" Target="/ppt/notesSlides/notesSlide16.xml" Id="R2030cbf99141436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c62abc2e88b43a5" /><Relationship Type="http://schemas.openxmlformats.org/officeDocument/2006/relationships/notesSlide" Target="/ppt/notesSlides/notesSlide17.xml" Id="R725f7d3a880e424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235061e226a40b3" /><Relationship Type="http://schemas.openxmlformats.org/officeDocument/2006/relationships/notesSlide" Target="/ppt/notesSlides/notesSlide18.xml" Id="Rb0d297bea38045a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90b058044b64993" /><Relationship Type="http://schemas.openxmlformats.org/officeDocument/2006/relationships/notesSlide" Target="/ppt/notesSlides/notesSlide19.xml" Id="R8c31799c26e2413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ab6f12513694f96" /><Relationship Type="http://schemas.openxmlformats.org/officeDocument/2006/relationships/notesSlide" Target="/ppt/notesSlides/notesSlide20.xml" Id="R13862c551cda445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179e2c7962cb4daf" /><Relationship Type="http://schemas.openxmlformats.org/officeDocument/2006/relationships/notesSlide" Target="/ppt/notesSlides/notesSlide21.xml" Id="Rb06dfaced1304f0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2b6b8b966b64f25" /><Relationship Type="http://schemas.openxmlformats.org/officeDocument/2006/relationships/notesSlide" Target="/ppt/notesSlides/notesSlide22.xml" Id="R4ee380bf2d0e49f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cb574d0d9ee4e81" /><Relationship Type="http://schemas.openxmlformats.org/officeDocument/2006/relationships/notesSlide" Target="/ppt/notesSlides/notesSlide23.xml" Id="R00c718dd7e5b4b2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57db95251d548c8" /><Relationship Type="http://schemas.openxmlformats.org/officeDocument/2006/relationships/notesSlide" Target="/ppt/notesSlides/notesSlide24.xml" Id="R9f14ef14f7b04ec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64809d1b20ba4218" /><Relationship Type="http://schemas.openxmlformats.org/officeDocument/2006/relationships/notesSlide" Target="/ppt/notesSlides/notesSlide25.xml" Id="Rb7acf43c61d4446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912554061fc46bd" /><Relationship Type="http://schemas.openxmlformats.org/officeDocument/2006/relationships/notesSlide" Target="/ppt/notesSlides/notesSlide26.xml" Id="R6322472fce1c4890"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ce53f6a6edab4355" /><Relationship Type="http://schemas.openxmlformats.org/officeDocument/2006/relationships/notesSlide" Target="/ppt/notesSlides/notesSlide27.xml" Id="R3077b506082a4ce3"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81ed34fb4a3e4836" /><Relationship Type="http://schemas.openxmlformats.org/officeDocument/2006/relationships/notesSlide" Target="/ppt/notesSlides/notesSlide28.xml" Id="Rdcd17f0c88b94d3b"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cb8556a22b794fbb" /><Relationship Type="http://schemas.openxmlformats.org/officeDocument/2006/relationships/notesSlide" Target="/ppt/notesSlides/notesSlide29.xml" Id="Rdc3ade87ad5042e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95b63120b8404c6c" /><Relationship Type="http://schemas.openxmlformats.org/officeDocument/2006/relationships/notesSlide" Target="/ppt/notesSlides/notesSlide30.xml" Id="Rf43483e905b842f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931226e897974503" /><Relationship Type="http://schemas.openxmlformats.org/officeDocument/2006/relationships/notesSlide" Target="/ppt/notesSlides/notesSlide31.xml" Id="R968da6c243de430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ab29fa6e3a564c01" /><Relationship Type="http://schemas.openxmlformats.org/officeDocument/2006/relationships/notesSlide" Target="/ppt/notesSlides/notesSlide32.xml" Id="Rf7b34349603945dc"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d2e8a5ce88b64d8b" /><Relationship Type="http://schemas.openxmlformats.org/officeDocument/2006/relationships/notesSlide" Target="/ppt/notesSlides/notesSlide33.xml" Id="R806ca87a28474a4d"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3d713d6bb27a44b8" /><Relationship Type="http://schemas.openxmlformats.org/officeDocument/2006/relationships/notesSlide" Target="/ppt/notesSlides/notesSlide34.xml" Id="R158ad51025e24c53"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3ef33fe3844a4acb" /><Relationship Type="http://schemas.openxmlformats.org/officeDocument/2006/relationships/notesSlide" Target="/ppt/notesSlides/notesSlide35.xml" Id="Rc5fda2e1720043b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耶利米書第52章</a:t>
            </a:r>
          </a:p>
          <a:p xmlns:a="http://schemas.openxmlformats.org/drawingml/2006/main">
            <a:pPr algn="ctr">
              <a:buNone/>
            </a:pPr>
            <a:r>
              <a:rPr sz="2000">
                <a:solidFill>
                  <a:srgbClr val="FFFFFF"/>
                </a:solidFill>
                <a:latin typeface="Georgia"/>
                <a:ea typeface="Georgia"/>
                <a:cs typeface="Georgia"/>
              </a:rPr>
              <a:t>Jeremiah 52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52:1  |  Jeremiah 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西底家登基的時候年二十一歲，在耶路撒冷作王十一年。他母親名叫哈慕她，是立拿人耶利米的女兒。</a:t>
            </a:r>
          </a:p>
          <a:p xmlns:a="http://schemas.openxmlformats.org/drawingml/2006/main">
            <a:pPr algn="ctr">
              <a:buNone/>
            </a:pPr>
            <a:r>
              <a:rPr sz="2100">
                <a:solidFill>
                  <a:srgbClr val="FFFFFF"/>
                </a:solidFill>
                <a:latin typeface="Georgia"/>
                <a:ea typeface="Georgia"/>
                <a:cs typeface="Georgia"/>
              </a:rPr>
              <a:t>Zedekiah was one and twenty years old when he began to reign, and he reigned eleven years in Jerusalem. And his mother’s name was Hamutal the daughter of Jeremiah of Libnah.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52:2  |  Jeremiah 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西底家行耶和華眼中看為惡的事，是照約雅敬一切所行的。</a:t>
            </a:r>
          </a:p>
          <a:p xmlns:a="http://schemas.openxmlformats.org/drawingml/2006/main">
            <a:pPr algn="ctr">
              <a:buNone/>
            </a:pPr>
            <a:r>
              <a:rPr sz="2400">
                <a:solidFill>
                  <a:srgbClr val="FFFFFF"/>
                </a:solidFill>
                <a:latin typeface="Georgia"/>
                <a:ea typeface="Georgia"/>
                <a:cs typeface="Georgia"/>
              </a:rPr>
              <a:t>And he did that which was evil in the eyes of the LORD, according to all that Jehoiakim had done.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52:3  |  Jeremiah 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因此耶和華的怒氣在耶路撒冷和猶大發作，以致將人民從自己的面前趕出。</a:t>
            </a:r>
          </a:p>
          <a:p xmlns:a="http://schemas.openxmlformats.org/drawingml/2006/main">
            <a:pPr algn="ctr">
              <a:buNone/>
            </a:pPr>
            <a:r>
              <a:rPr sz="2100">
                <a:solidFill>
                  <a:srgbClr val="FFFFFF"/>
                </a:solidFill>
                <a:latin typeface="Georgia"/>
                <a:ea typeface="Georgia"/>
                <a:cs typeface="Georgia"/>
              </a:rPr>
              <a:t>For through the anger of the LORD it came to pass in Jerusalem and Judah, till he had cast them out from his presence, that Zedekiah rebelled against the king of Babylon.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52:4  |  Jeremiah 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西底家背叛巴比倫王。他作王第九年十月初十日，巴比倫王尼布甲尼撒率領全軍來攻擊耶路撒冷，對城安營，四圍築壘攻城。</a:t>
            </a:r>
          </a:p>
          <a:p xmlns:a="http://schemas.openxmlformats.org/drawingml/2006/main">
            <a:pPr algn="ctr">
              <a:buNone/>
            </a:pPr>
            <a:r>
              <a:rPr sz="1800">
                <a:solidFill>
                  <a:srgbClr val="FFFFFF"/>
                </a:solidFill>
                <a:latin typeface="Georgia"/>
                <a:ea typeface="Georgia"/>
                <a:cs typeface="Georgia"/>
              </a:rPr>
              <a:t>And it came to pass in the ninth year of his reign, in the tenth month, in the tenth day of the month, that Nebuchadrezzar king of Babylon came, he and all his army, against Jerusalem, and pitched against it, and built forts against it round about.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52:5  |  Jeremiah 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於是城被圍困直到西底家王十一年。</a:t>
            </a:r>
          </a:p>
          <a:p xmlns:a="http://schemas.openxmlformats.org/drawingml/2006/main">
            <a:pPr algn="ctr">
              <a:buNone/>
            </a:pPr>
            <a:r>
              <a:rPr sz="2800">
                <a:solidFill>
                  <a:srgbClr val="FFFFFF"/>
                </a:solidFill>
                <a:latin typeface="Georgia"/>
                <a:ea typeface="Georgia"/>
                <a:cs typeface="Georgia"/>
              </a:rPr>
              <a:t>So the city was besieged unto the eleventh year of king Zedekiah.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52:6  |  Jeremiah 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四月初九日，城裏有大饑荒，甚至百姓都沒有糧食。</a:t>
            </a:r>
          </a:p>
          <a:p xmlns:a="http://schemas.openxmlformats.org/drawingml/2006/main">
            <a:pPr algn="ctr">
              <a:buNone/>
            </a:pPr>
            <a:r>
              <a:rPr sz="2400">
                <a:solidFill>
                  <a:srgbClr val="FFFFFF"/>
                </a:solidFill>
                <a:latin typeface="Georgia"/>
                <a:ea typeface="Georgia"/>
                <a:cs typeface="Georgia"/>
              </a:rPr>
              <a:t>And in the fourth month, in the ninth day of the month, the famine was sore in the city, so that there was no bread for the people of the land.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52:7  |  Jeremiah 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城被攻破，一切兵丁就在夜間從靠近王園兩城中間的門，出城逃跑；迦勒底人正在四圍攻城。他們就往亞拉巴逃去。</a:t>
            </a:r>
          </a:p>
          <a:p xmlns:a="http://schemas.openxmlformats.org/drawingml/2006/main">
            <a:pPr algn="ctr">
              <a:buNone/>
            </a:pPr>
            <a:r>
              <a:rPr sz="1800">
                <a:solidFill>
                  <a:srgbClr val="FFFFFF"/>
                </a:solidFill>
                <a:latin typeface="Georgia"/>
                <a:ea typeface="Georgia"/>
                <a:cs typeface="Georgia"/>
              </a:rPr>
              <a:t>Then the city was broken up, and all the men of war fled, and went forth out of the city by night by the way of the gate between the two walls, which was by the king’s garden; (now the Chaldeans were by the city round about:) and they went by the way of the plain.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52:8  |  Jeremiah 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迦勒底的軍隊追趕西底家王，在耶利哥的平原追上他。他的全軍都離開他四散了。</a:t>
            </a:r>
          </a:p>
          <a:p xmlns:a="http://schemas.openxmlformats.org/drawingml/2006/main">
            <a:pPr algn="ctr">
              <a:buNone/>
            </a:pPr>
            <a:r>
              <a:rPr sz="2400">
                <a:solidFill>
                  <a:srgbClr val="FFFFFF"/>
                </a:solidFill>
                <a:latin typeface="Georgia"/>
                <a:ea typeface="Georgia"/>
                <a:cs typeface="Georgia"/>
              </a:rPr>
              <a:t>But the army of the Chaldeans pursued after the king, and overtook Zedekiah in the plains of Jericho; and all his army was scattered from him.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52:9  |  Jeremiah 52:9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迦勒底人就拿住王，帶他到在哈馬地利比拉的巴比倫王那裏；巴比倫王便審判他。</a:t>
            </a:r>
          </a:p>
          <a:p xmlns:a="http://schemas.openxmlformats.org/drawingml/2006/main">
            <a:pPr algn="ctr">
              <a:buNone/>
            </a:pPr>
            <a:r>
              <a:rPr sz="2400">
                <a:solidFill>
                  <a:srgbClr val="FFFFFF"/>
                </a:solidFill>
                <a:latin typeface="Georgia"/>
                <a:ea typeface="Georgia"/>
                <a:cs typeface="Georgia"/>
              </a:rPr>
              <a:t>Then they took the king, and carried him up unto the king of Babylon to Riblah in the land of Hamath; where he gave judgment upon him.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52:10  |  Jeremiah 52:10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巴比倫王在西底家眼前殺了他的眾子，又在利比拉殺了猶大的一切首領，</a:t>
            </a:r>
          </a:p>
          <a:p xmlns:a="http://schemas.openxmlformats.org/drawingml/2006/main">
            <a:pPr algn="ctr">
              <a:buNone/>
            </a:pPr>
            <a:r>
              <a:rPr sz="2400">
                <a:solidFill>
                  <a:srgbClr val="FFFFFF"/>
                </a:solidFill>
                <a:latin typeface="Georgia"/>
                <a:ea typeface="Georgia"/>
                <a:cs typeface="Georgia"/>
              </a:rPr>
              <a:t>And the king of Babylon slew the sons of Zedekiah before his eyes: he slew also all the princes of Judah in Riblah.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52:11  |  Jeremiah 52:11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並且剜了西底家的眼睛，用銅鍊鎖着他，帶到巴比倫去，將他囚在監裏，直到他死的日子。</a:t>
            </a:r>
          </a:p>
          <a:p xmlns:a="http://schemas.openxmlformats.org/drawingml/2006/main">
            <a:pPr algn="ctr">
              <a:buNone/>
            </a:pPr>
            <a:r>
              <a:rPr sz="2100">
                <a:solidFill>
                  <a:srgbClr val="FFFFFF"/>
                </a:solidFill>
                <a:latin typeface="Georgia"/>
                <a:ea typeface="Georgia"/>
                <a:cs typeface="Georgia"/>
              </a:rPr>
              <a:t>Then he put out the eyes of Zedekiah; and the king of Babylon bound him in chains, and carried him to Babylon, and put him in prison till the day of his death.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52:12  |  Jeremiah 52:12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巴比倫王尼布甲尼撒十九年五月初十日，在巴比倫王面前侍立的護衛長尼布撒拉旦進入耶路撒冷，</a:t>
            </a:r>
          </a:p>
          <a:p xmlns:a="http://schemas.openxmlformats.org/drawingml/2006/main">
            <a:pPr algn="ctr">
              <a:buNone/>
            </a:pPr>
            <a:r>
              <a:rPr sz="2100">
                <a:solidFill>
                  <a:srgbClr val="FFFFFF"/>
                </a:solidFill>
                <a:latin typeface="Georgia"/>
                <a:ea typeface="Georgia"/>
                <a:cs typeface="Georgia"/>
              </a:rPr>
              <a:t>Now in the fifth month, in the tenth day of the month, which was the nineteenth year of Nebuchadrezzar king of Babylon, came Nebuzar-adan, captain of the guard, which served the king of Babylon, into Jerusalem,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52:13  |  Jeremiah 52:13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用火焚燒耶和華的殿和王宮，又焚燒耶路撒冷的房屋，就是各大戶家的房屋。</a:t>
            </a:r>
          </a:p>
          <a:p xmlns:a="http://schemas.openxmlformats.org/drawingml/2006/main">
            <a:pPr algn="ctr">
              <a:buNone/>
            </a:pPr>
            <a:r>
              <a:rPr sz="2100">
                <a:solidFill>
                  <a:srgbClr val="FFFFFF"/>
                </a:solidFill>
                <a:latin typeface="Georgia"/>
                <a:ea typeface="Georgia"/>
                <a:cs typeface="Georgia"/>
              </a:rPr>
              <a:t>And burned the house of the LORD, and the king’s house; and all the houses of Jerusalem, and all the houses of the great men, burned he with fire: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52:14  |  Jeremiah 52:14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跟從護衛長迦勒底的全軍就拆毀耶路撒冷四圍的城牆。</a:t>
            </a:r>
          </a:p>
          <a:p xmlns:a="http://schemas.openxmlformats.org/drawingml/2006/main">
            <a:pPr algn="ctr">
              <a:buNone/>
            </a:pPr>
            <a:r>
              <a:rPr sz="2400">
                <a:solidFill>
                  <a:srgbClr val="FFFFFF"/>
                </a:solidFill>
                <a:latin typeface="Georgia"/>
                <a:ea typeface="Georgia"/>
                <a:cs typeface="Georgia"/>
              </a:rPr>
              <a:t>And all the army of the Chaldeans, that were with the captain of the guard, brake down all the walls of Jerusalem round about.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52:15  |  Jeremiah 52:15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那時護衛長尼布撒拉旦將民中最窮的和城裏所剩下的百姓，並已經投降巴比倫王的人，以及大眾所剩下的人，都擄去了。</a:t>
            </a:r>
          </a:p>
          <a:p xmlns:a="http://schemas.openxmlformats.org/drawingml/2006/main">
            <a:pPr algn="ctr">
              <a:buNone/>
            </a:pPr>
            <a:r>
              <a:rPr sz="1800">
                <a:solidFill>
                  <a:srgbClr val="FFFFFF"/>
                </a:solidFill>
                <a:latin typeface="Georgia"/>
                <a:ea typeface="Georgia"/>
                <a:cs typeface="Georgia"/>
              </a:rPr>
              <a:t>Then Nebuzar-adan the captain of the guard carried away captive certain of the poor of the people, and the residue of the people that remained in the city, and those that fell away, that fell to the king of Babylon, and the rest of the multitude.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52:16  |  Jeremiah 52:16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但護衛長尼布撒拉旦留下些民中最窮的，使他們修理葡萄園，耕種田地。</a:t>
            </a:r>
          </a:p>
          <a:p xmlns:a="http://schemas.openxmlformats.org/drawingml/2006/main">
            <a:pPr algn="ctr">
              <a:buNone/>
            </a:pPr>
            <a:r>
              <a:rPr sz="2400">
                <a:solidFill>
                  <a:srgbClr val="FFFFFF"/>
                </a:solidFill>
                <a:latin typeface="Georgia"/>
                <a:ea typeface="Georgia"/>
                <a:cs typeface="Georgia"/>
              </a:rPr>
              <a:t>But Nebuzar-adan the captain of the guard left certain of the poor of the land for vinedressers and for husbandmen.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52:17  |  Jeremiah 52:17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耶和華殿的銅柱並殿內的[盆]座和銅海，迦勒底人都打碎了，將那銅運到巴比倫去了，</a:t>
            </a:r>
          </a:p>
          <a:p xmlns:a="http://schemas.openxmlformats.org/drawingml/2006/main">
            <a:pPr algn="ctr">
              <a:buNone/>
            </a:pPr>
            <a:r>
              <a:rPr sz="2100">
                <a:solidFill>
                  <a:srgbClr val="FFFFFF"/>
                </a:solidFill>
                <a:latin typeface="Georgia"/>
                <a:ea typeface="Georgia"/>
                <a:cs typeface="Georgia"/>
              </a:rPr>
              <a:t>Also the pillars of brass that were in the house of the LORD, and the bases, and the brasen sea that was in the house of the LORD, the Chaldeans brake, and carried all the brass of them to Babylon.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52:18  |  Jeremiah 52:18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又帶去鍋、鏟子、蠟剪、盤子、調羹，並所用的一切銅器、</a:t>
            </a:r>
          </a:p>
          <a:p xmlns:a="http://schemas.openxmlformats.org/drawingml/2006/main">
            <a:pPr algn="ctr">
              <a:buNone/>
            </a:pPr>
            <a:r>
              <a:rPr sz="2100">
                <a:solidFill>
                  <a:srgbClr val="FFFFFF"/>
                </a:solidFill>
                <a:latin typeface="Georgia"/>
                <a:ea typeface="Georgia"/>
                <a:cs typeface="Georgia"/>
              </a:rPr>
              <a:t>The caldrons also, and the shovels, and the snuffers, and the bowls, and the spoons, and all the vessels of brass wherewith they ministered, took they away.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52:19  |  Jeremiah 52:19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杯、火鼎、碗、盆、燈臺、調羹、爵，無論金的銀的，護衛長也都帶去了。</a:t>
            </a:r>
          </a:p>
          <a:p xmlns:a="http://schemas.openxmlformats.org/drawingml/2006/main">
            <a:pPr algn="ctr">
              <a:buNone/>
            </a:pPr>
            <a:r>
              <a:rPr sz="1800">
                <a:solidFill>
                  <a:srgbClr val="FFFFFF"/>
                </a:solidFill>
                <a:latin typeface="Georgia"/>
                <a:ea typeface="Georgia"/>
                <a:cs typeface="Georgia"/>
              </a:rPr>
              <a:t>And the basons, and the firepans, and the bowls, and the caldrons, and the candlesticks, and the spoons, and the cups; that which was of gold in gold, and that which was of silver in silver, took the captain of the guard away.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52:20  |  Jeremiah 52:20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所羅門為耶和華殿所造的兩根[銅]柱、一個[銅]海，並座下的十二隻銅牛，這一切的銅多得無法可稱。</a:t>
            </a:r>
          </a:p>
          <a:p xmlns:a="http://schemas.openxmlformats.org/drawingml/2006/main">
            <a:pPr algn="ctr">
              <a:buNone/>
            </a:pPr>
            <a:r>
              <a:rPr sz="2100">
                <a:solidFill>
                  <a:srgbClr val="FFFFFF"/>
                </a:solidFill>
                <a:latin typeface="Georgia"/>
                <a:ea typeface="Georgia"/>
                <a:cs typeface="Georgia"/>
              </a:rPr>
              <a:t>The two pillars, one sea, and twelve brasen bulls that were under the bases, which king Solomon had made in the house of the LORD: the brass of all these vessels was without weight.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52:21  |  Jeremiah 52:21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這一根柱子高十八肘，厚四指，是空的，圍十二肘。</a:t>
            </a:r>
          </a:p>
          <a:p xmlns:a="http://schemas.openxmlformats.org/drawingml/2006/main">
            <a:pPr algn="ctr">
              <a:buNone/>
            </a:pPr>
            <a:r>
              <a:rPr sz="2100">
                <a:solidFill>
                  <a:srgbClr val="FFFFFF"/>
                </a:solidFill>
                <a:latin typeface="Georgia"/>
                <a:ea typeface="Georgia"/>
                <a:cs typeface="Georgia"/>
              </a:rPr>
              <a:t>And concerning the pillars, the height of one pillar was eighteen cubits; and a fillet of twelve cubits did compass it; and the thickness thereof was four fingers: it was hollow.</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52:22  |  Jeremiah 52:22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柱上有銅頂，高五肘；銅頂的周圍有網子和石榴，都是銅的。那一根柱子照此一樣，也有石榴。</a:t>
            </a:r>
          </a:p>
          <a:p xmlns:a="http://schemas.openxmlformats.org/drawingml/2006/main">
            <a:pPr algn="ctr">
              <a:buNone/>
            </a:pPr>
            <a:r>
              <a:rPr sz="1800">
                <a:solidFill>
                  <a:srgbClr val="FFFFFF"/>
                </a:solidFill>
                <a:latin typeface="Georgia"/>
                <a:ea typeface="Georgia"/>
                <a:cs typeface="Georgia"/>
              </a:rPr>
              <a:t>And a chapiter of brass was upon it; and the height of one chapiter was five cubits, with network and pomegranates upon the chapiters round about, all of brass. The second pillar also and the pomegranates were like unto these.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52:23  |  Jeremiah 52:23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柱子四面有九十六個石榴，在網子周圍，共有一百石榴。</a:t>
            </a:r>
          </a:p>
          <a:p xmlns:a="http://schemas.openxmlformats.org/drawingml/2006/main">
            <a:pPr algn="ctr">
              <a:buNone/>
            </a:pPr>
            <a:r>
              <a:rPr sz="2400">
                <a:solidFill>
                  <a:srgbClr val="FFFFFF"/>
                </a:solidFill>
                <a:latin typeface="Georgia"/>
                <a:ea typeface="Georgia"/>
                <a:cs typeface="Georgia"/>
              </a:rPr>
              <a:t>And there were ninety and six pomegranates on a side; and all the pomegranates upon the network were an hundred round about.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52:24  |  Jeremiah 52:24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護衛長拿住大祭司西萊雅、副祭司西番亞，和三個把門的，</a:t>
            </a:r>
          </a:p>
          <a:p xmlns:a="http://schemas.openxmlformats.org/drawingml/2006/main">
            <a:pPr algn="ctr">
              <a:buNone/>
            </a:pPr>
            <a:r>
              <a:rPr sz="2400">
                <a:solidFill>
                  <a:srgbClr val="FFFFFF"/>
                </a:solidFill>
                <a:latin typeface="Georgia"/>
                <a:ea typeface="Georgia"/>
                <a:cs typeface="Georgia"/>
              </a:rPr>
              <a:t>And the captain of the guard took Seraiah the chief priest, and Zephaniah the second priest, and the three keepers of the door: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52:25  |  Jeremiah 52:25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又從城中拿住一個管理兵丁的官，並在城裏所遇常見王面的七個人和檢點國民軍長的書記，以及城裏所遇見的國民六十個人。</a:t>
            </a:r>
          </a:p>
          <a:p xmlns:a="http://schemas.openxmlformats.org/drawingml/2006/main">
            <a:pPr algn="ctr">
              <a:buNone/>
            </a:pPr>
            <a:r>
              <a:rPr sz="1800">
                <a:solidFill>
                  <a:srgbClr val="FFFFFF"/>
                </a:solidFill>
                <a:latin typeface="Georgia"/>
                <a:ea typeface="Georgia"/>
                <a:cs typeface="Georgia"/>
              </a:rPr>
              <a:t>He took also out of the city an eunuch, which had the charge of the men of war; and seven men of them that were near the king’s person, which were found in the city; and the principal scribe of the host, who mustered the people of the land; and threescore men of the people of the land, that were found in the midst of the city.</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52:26  |  Jeremiah 52:26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護衛長尼布撒拉旦將這些人帶到利比拉的巴比倫王那裏。</a:t>
            </a:r>
          </a:p>
          <a:p xmlns:a="http://schemas.openxmlformats.org/drawingml/2006/main">
            <a:pPr algn="ctr">
              <a:buNone/>
            </a:pPr>
            <a:r>
              <a:rPr sz="2400">
                <a:solidFill>
                  <a:srgbClr val="FFFFFF"/>
                </a:solidFill>
                <a:latin typeface="Georgia"/>
                <a:ea typeface="Georgia"/>
                <a:cs typeface="Georgia"/>
              </a:rPr>
              <a:t>So Nebuzar-adan the captain of the guard took them, and brought them to the king of Babylon to Riblah.</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52:27  |  Jeremiah 52:27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巴比倫王就把他們擊殺在哈馬地的利比拉。這樣，猶大人被擄去離開本地。</a:t>
            </a:r>
          </a:p>
          <a:p xmlns:a="http://schemas.openxmlformats.org/drawingml/2006/main">
            <a:pPr algn="ctr">
              <a:buNone/>
            </a:pPr>
            <a:r>
              <a:rPr sz="2100">
                <a:solidFill>
                  <a:srgbClr val="FFFFFF"/>
                </a:solidFill>
                <a:latin typeface="Georgia"/>
                <a:ea typeface="Georgia"/>
                <a:cs typeface="Georgia"/>
              </a:rPr>
              <a:t>And the king of Babylon smote them, and put them to death in Riblah in the land of Hamath. Thus Judah was carried away captive out of his own land.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52:28  |  Jeremiah 52:28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尼布甲尼撒所擄的民數記在下面：在他第七年擄去猶大人三千零二十三名；</a:t>
            </a:r>
          </a:p>
          <a:p xmlns:a="http://schemas.openxmlformats.org/drawingml/2006/main">
            <a:pPr algn="ctr">
              <a:buNone/>
            </a:pPr>
            <a:r>
              <a:rPr sz="2400">
                <a:solidFill>
                  <a:srgbClr val="FFFFFF"/>
                </a:solidFill>
                <a:latin typeface="Georgia"/>
                <a:ea typeface="Georgia"/>
                <a:cs typeface="Georgia"/>
              </a:rPr>
              <a:t>This is the people whom Nebuchadrezzar carried away captive: in the seventh year three thousand Jews and three and twenty:</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52:29  |  Jeremiah 52:29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尼布甲尼撒十八年從耶路撒冷擄去八百三十二人；</a:t>
            </a:r>
          </a:p>
          <a:p xmlns:a="http://schemas.openxmlformats.org/drawingml/2006/main">
            <a:pPr algn="ctr">
              <a:buNone/>
            </a:pPr>
            <a:r>
              <a:rPr sz="2400">
                <a:solidFill>
                  <a:srgbClr val="FFFFFF"/>
                </a:solidFill>
                <a:latin typeface="Georgia"/>
                <a:ea typeface="Georgia"/>
                <a:cs typeface="Georgia"/>
              </a:rPr>
              <a:t>In the eighteenth year of Nebuchadrezzar he carried away captive from Jerusalem eight hundred thirty and two persons: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52:30  |  Jeremiah 52:30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尼布甲尼撒二十三年，護衛長尼布撒拉旦擄去猶大人七百四十五名；共有四千六百人。</a:t>
            </a:r>
          </a:p>
          <a:p xmlns:a="http://schemas.openxmlformats.org/drawingml/2006/main">
            <a:pPr algn="ctr">
              <a:buNone/>
            </a:pPr>
            <a:r>
              <a:rPr sz="2100">
                <a:solidFill>
                  <a:srgbClr val="FFFFFF"/>
                </a:solidFill>
                <a:latin typeface="Georgia"/>
                <a:ea typeface="Georgia"/>
                <a:cs typeface="Georgia"/>
              </a:rPr>
              <a:t>In the three and twentieth year of Nebuchadrezzar Nebuzar-adan the captain of the guard carried away captive of the Jews seven hundred forty and five persons: all the persons were four thousand and six hundred.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52:31  |  Jeremiah 52:31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猶大王約雅斤被擄後三十七年，巴比倫王以未‧米羅達[元]年十二月二十五日，使猶大王約雅斤抬頭，提他出監，</a:t>
            </a:r>
          </a:p>
          <a:p xmlns:a="http://schemas.openxmlformats.org/drawingml/2006/main">
            <a:pPr algn="ctr">
              <a:buNone/>
            </a:pPr>
            <a:r>
              <a:rPr sz="1800">
                <a:solidFill>
                  <a:srgbClr val="FFFFFF"/>
                </a:solidFill>
                <a:latin typeface="Georgia"/>
                <a:ea typeface="Georgia"/>
                <a:cs typeface="Georgia"/>
              </a:rPr>
              <a:t>And it came to pass in the seven and thirtieth year of the captivity of Jehoiachin king of Judah, in the twelfth month, in the five and twentieth day of the month, that Evil-merodach king of Babylon in the first year of his reign lifted up the head of Jehoiachin king of Judah, and brought him forth out of prison,</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52:32  |  Jeremiah 52:32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又對他說恩言，使他的位高過與他一同在巴比倫眾王的位，</a:t>
            </a:r>
          </a:p>
          <a:p xmlns:a="http://schemas.openxmlformats.org/drawingml/2006/main">
            <a:pPr algn="ctr">
              <a:buNone/>
            </a:pPr>
            <a:r>
              <a:rPr sz="2400">
                <a:solidFill>
                  <a:srgbClr val="FFFFFF"/>
                </a:solidFill>
                <a:latin typeface="Georgia"/>
                <a:ea typeface="Georgia"/>
                <a:cs typeface="Georgia"/>
              </a:rPr>
              <a:t>And spake kindly unto him, and set his throne above the throne of the kings that were with him in Babylon,</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52:33  |  Jeremiah 52:33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給他脫了囚服。他終身在巴比倫王面前吃飯。</a:t>
            </a:r>
          </a:p>
          <a:p xmlns:a="http://schemas.openxmlformats.org/drawingml/2006/main">
            <a:pPr algn="ctr">
              <a:buNone/>
            </a:pPr>
            <a:r>
              <a:rPr sz="2400">
                <a:solidFill>
                  <a:srgbClr val="FFFFFF"/>
                </a:solidFill>
                <a:latin typeface="Georgia"/>
                <a:ea typeface="Georgia"/>
                <a:cs typeface="Georgia"/>
              </a:rPr>
              <a:t>And changed his prison garments: and he did continually eat bread before him all the days of his life.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52:34  |  Jeremiah 52:34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巴比倫王賜他所需用的食物，日日賜他一分，終身是這樣，直到他死的日子。</a:t>
            </a:r>
          </a:p>
          <a:p xmlns:a="http://schemas.openxmlformats.org/drawingml/2006/main">
            <a:pPr algn="ctr">
              <a:buNone/>
            </a:pPr>
            <a:r>
              <a:rPr sz="2100">
                <a:solidFill>
                  <a:srgbClr val="FFFFFF"/>
                </a:solidFill>
                <a:latin typeface="Georgia"/>
                <a:ea typeface="Georgia"/>
                <a:cs typeface="Georgia"/>
              </a:rPr>
              <a:t>And for his diet, there was a continual diet given him of the king of Babylon, every day a portion until the day of his death, all the days of his life.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2026-08-30T04:10:07.0640000Z</dcterms:created>
  <dcterms:modified xsi:type="dcterms:W3CDTF">2026-08-30T04:10:07.0640000Z</dcterms:modified>
</coreProperties>
</file>