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0cc10c7c0a45bd" /><Relationship Type="http://schemas.openxmlformats.org/officeDocument/2006/relationships/extended-properties" Target="/docProps/app.xml" Id="R2aabd4a7888c4c1d" /><Relationship Type="http://schemas.openxmlformats.org/officeDocument/2006/relationships/officeDocument" Target="/ppt/presentation.xml" Id="Re89e9643e64d478d" /></Relationships>
</file>

<file path=ppt/presentation.xml><?xml version="1.0" encoding="utf-8"?>
<p:presentation xmlns:p="http://schemas.openxmlformats.org/presentationml/2006/main">
  <p:sldMasterIdLst>
    <p:sldMasterId xmlns:r="http://schemas.openxmlformats.org/officeDocument/2006/relationships" id="2147483648" r:id="Rd973cf7d7ba24cf8"/>
  </p:sldMasterIdLst>
  <p:notesMasterIdLst>
    <p:notesMasterId xmlns:r="http://schemas.openxmlformats.org/officeDocument/2006/relationships" r:id="R48b9c4dc54dc4e94"/>
  </p:notesMasterIdLst>
  <p:sldIdLst>
    <p:sldId xmlns:r="http://schemas.openxmlformats.org/officeDocument/2006/relationships" id="256" r:id="R9545d343a1594647"/>
    <p:sldId xmlns:r="http://schemas.openxmlformats.org/officeDocument/2006/relationships" id="257" r:id="R30c4ba8bb0604bab"/>
    <p:sldId xmlns:r="http://schemas.openxmlformats.org/officeDocument/2006/relationships" id="258" r:id="R8532d7b544814ca2"/>
    <p:sldId xmlns:r="http://schemas.openxmlformats.org/officeDocument/2006/relationships" id="259" r:id="R08fe1c2ff9054d45"/>
    <p:sldId xmlns:r="http://schemas.openxmlformats.org/officeDocument/2006/relationships" id="260" r:id="R3a7b0302208b4bb5"/>
    <p:sldId xmlns:r="http://schemas.openxmlformats.org/officeDocument/2006/relationships" id="261" r:id="R9840208e57a24236"/>
    <p:sldId xmlns:r="http://schemas.openxmlformats.org/officeDocument/2006/relationships" id="262" r:id="R1e64f9361e534a13"/>
    <p:sldId xmlns:r="http://schemas.openxmlformats.org/officeDocument/2006/relationships" id="263" r:id="R8a112ae31adc472b"/>
    <p:sldId xmlns:r="http://schemas.openxmlformats.org/officeDocument/2006/relationships" id="264" r:id="R2e9aa73a7cdb457a"/>
    <p:sldId xmlns:r="http://schemas.openxmlformats.org/officeDocument/2006/relationships" id="265" r:id="R2377f46945bc4e38"/>
    <p:sldId xmlns:r="http://schemas.openxmlformats.org/officeDocument/2006/relationships" id="266" r:id="R8f454ff6af6449b0"/>
    <p:sldId xmlns:r="http://schemas.openxmlformats.org/officeDocument/2006/relationships" id="267" r:id="R4dd911fd0945431f"/>
    <p:sldId xmlns:r="http://schemas.openxmlformats.org/officeDocument/2006/relationships" id="268" r:id="R8d019881b8ad413c"/>
    <p:sldId xmlns:r="http://schemas.openxmlformats.org/officeDocument/2006/relationships" id="269" r:id="R51a6bad17353490b"/>
    <p:sldId xmlns:r="http://schemas.openxmlformats.org/officeDocument/2006/relationships" id="270" r:id="R4119d218a8d24f62"/>
    <p:sldId xmlns:r="http://schemas.openxmlformats.org/officeDocument/2006/relationships" id="271" r:id="R244f3209ff354fe7"/>
    <p:sldId xmlns:r="http://schemas.openxmlformats.org/officeDocument/2006/relationships" id="272" r:id="R9e029484ac3249cc"/>
    <p:sldId xmlns:r="http://schemas.openxmlformats.org/officeDocument/2006/relationships" id="273" r:id="R44021d4b71cf4627"/>
    <p:sldId xmlns:r="http://schemas.openxmlformats.org/officeDocument/2006/relationships" id="274" r:id="R1f5e33b65c6a4860"/>
    <p:sldId xmlns:r="http://schemas.openxmlformats.org/officeDocument/2006/relationships" id="275" r:id="Rd29a0665a97c4b20"/>
    <p:sldId xmlns:r="http://schemas.openxmlformats.org/officeDocument/2006/relationships" id="276" r:id="Rc44fb7f16bf64c93"/>
    <p:sldId xmlns:r="http://schemas.openxmlformats.org/officeDocument/2006/relationships" id="277" r:id="R0bcff52d1d804c36"/>
    <p:sldId xmlns:r="http://schemas.openxmlformats.org/officeDocument/2006/relationships" id="278" r:id="R7b2ab2e1a3c64752"/>
    <p:sldId xmlns:r="http://schemas.openxmlformats.org/officeDocument/2006/relationships" id="279" r:id="Re15c0d96c55e4d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dc60fe7aae48b2" /><Relationship Type="http://schemas.openxmlformats.org/officeDocument/2006/relationships/slideMaster" Target="/ppt/slideMasters/slideMaster1.xml" Id="Rd973cf7d7ba24cf8" /><Relationship Type="http://schemas.openxmlformats.org/officeDocument/2006/relationships/notesMaster" Target="/ppt/notesMasters/notesMaster1.xml" Id="R48b9c4dc54dc4e94" /><Relationship Type="http://schemas.openxmlformats.org/officeDocument/2006/relationships/presProps" Target="/ppt/presProps.xml" Id="Rbcfcb55530d34d10" /><Relationship Type="http://schemas.openxmlformats.org/officeDocument/2006/relationships/tableStyles" Target="/ppt/tableStyles.xml" Id="R71b800d868654988" /><Relationship Type="http://schemas.openxmlformats.org/officeDocument/2006/relationships/slide" Target="/ppt/slides/slide1.xml" Id="R9545d343a1594647" /><Relationship Type="http://schemas.openxmlformats.org/officeDocument/2006/relationships/slide" Target="/ppt/slides/slide2.xml" Id="R30c4ba8bb0604bab" /><Relationship Type="http://schemas.openxmlformats.org/officeDocument/2006/relationships/slide" Target="/ppt/slides/slide3.xml" Id="R8532d7b544814ca2" /><Relationship Type="http://schemas.openxmlformats.org/officeDocument/2006/relationships/slide" Target="/ppt/slides/slide4.xml" Id="R08fe1c2ff9054d45" /><Relationship Type="http://schemas.openxmlformats.org/officeDocument/2006/relationships/slide" Target="/ppt/slides/slide5.xml" Id="R3a7b0302208b4bb5" /><Relationship Type="http://schemas.openxmlformats.org/officeDocument/2006/relationships/slide" Target="/ppt/slides/slide6.xml" Id="R9840208e57a24236" /><Relationship Type="http://schemas.openxmlformats.org/officeDocument/2006/relationships/slide" Target="/ppt/slides/slide7.xml" Id="R1e64f9361e534a13" /><Relationship Type="http://schemas.openxmlformats.org/officeDocument/2006/relationships/slide" Target="/ppt/slides/slide8.xml" Id="R8a112ae31adc472b" /><Relationship Type="http://schemas.openxmlformats.org/officeDocument/2006/relationships/slide" Target="/ppt/slides/slide9.xml" Id="R2e9aa73a7cdb457a" /><Relationship Type="http://schemas.openxmlformats.org/officeDocument/2006/relationships/slide" Target="/ppt/slides/slide10.xml" Id="R2377f46945bc4e38" /><Relationship Type="http://schemas.openxmlformats.org/officeDocument/2006/relationships/slide" Target="/ppt/slides/slide11.xml" Id="R8f454ff6af6449b0" /><Relationship Type="http://schemas.openxmlformats.org/officeDocument/2006/relationships/slide" Target="/ppt/slides/slide12.xml" Id="R4dd911fd0945431f" /><Relationship Type="http://schemas.openxmlformats.org/officeDocument/2006/relationships/slide" Target="/ppt/slides/slide13.xml" Id="R8d019881b8ad413c" /><Relationship Type="http://schemas.openxmlformats.org/officeDocument/2006/relationships/slide" Target="/ppt/slides/slide14.xml" Id="R51a6bad17353490b" /><Relationship Type="http://schemas.openxmlformats.org/officeDocument/2006/relationships/slide" Target="/ppt/slides/slide15.xml" Id="R4119d218a8d24f62" /><Relationship Type="http://schemas.openxmlformats.org/officeDocument/2006/relationships/slide" Target="/ppt/slides/slide16.xml" Id="R244f3209ff354fe7" /><Relationship Type="http://schemas.openxmlformats.org/officeDocument/2006/relationships/slide" Target="/ppt/slides/slide17.xml" Id="R9e029484ac3249cc" /><Relationship Type="http://schemas.openxmlformats.org/officeDocument/2006/relationships/slide" Target="/ppt/slides/slide18.xml" Id="R44021d4b71cf4627" /><Relationship Type="http://schemas.openxmlformats.org/officeDocument/2006/relationships/slide" Target="/ppt/slides/slide19.xml" Id="R1f5e33b65c6a4860" /><Relationship Type="http://schemas.openxmlformats.org/officeDocument/2006/relationships/slide" Target="/ppt/slides/slide20.xml" Id="Rd29a0665a97c4b20" /><Relationship Type="http://schemas.openxmlformats.org/officeDocument/2006/relationships/slide" Target="/ppt/slides/slide21.xml" Id="Rc44fb7f16bf64c93" /><Relationship Type="http://schemas.openxmlformats.org/officeDocument/2006/relationships/slide" Target="/ppt/slides/slide22.xml" Id="R0bcff52d1d804c36" /><Relationship Type="http://schemas.openxmlformats.org/officeDocument/2006/relationships/slide" Target="/ppt/slides/slide23.xml" Id="R7b2ab2e1a3c64752" /><Relationship Type="http://schemas.openxmlformats.org/officeDocument/2006/relationships/slide" Target="/ppt/slides/slide24.xml" Id="Re15c0d96c55e4d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e224202aaf42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ab74f1b5934d66" /><Relationship Type="http://schemas.openxmlformats.org/officeDocument/2006/relationships/notesMaster" Target="/ppt/notesMasters/notesMaster1.xml" Id="Raeb9c672910b4b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02617a1f244fcf" /><Relationship Type="http://schemas.openxmlformats.org/officeDocument/2006/relationships/notesMaster" Target="/ppt/notesMasters/notesMaster1.xml" Id="R92e8259221d44d2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172a50a7134658" /><Relationship Type="http://schemas.openxmlformats.org/officeDocument/2006/relationships/notesMaster" Target="/ppt/notesMasters/notesMaster1.xml" Id="Rc8c35c2383b441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d74780f73d14166" /><Relationship Type="http://schemas.openxmlformats.org/officeDocument/2006/relationships/notesMaster" Target="/ppt/notesMasters/notesMaster1.xml" Id="R074faa3d182948b8"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a6f41f012a47a8" /><Relationship Type="http://schemas.openxmlformats.org/officeDocument/2006/relationships/notesMaster" Target="/ppt/notesMasters/notesMaster1.xml" Id="Rcd7c7c3920e042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9c1811ba8e4b19" /><Relationship Type="http://schemas.openxmlformats.org/officeDocument/2006/relationships/notesMaster" Target="/ppt/notesMasters/notesMaster1.xml" Id="Rc10d1c71f4934a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168d3351b74810" /><Relationship Type="http://schemas.openxmlformats.org/officeDocument/2006/relationships/notesMaster" Target="/ppt/notesMasters/notesMaster1.xml" Id="R168ed8ee9abf4903"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2275e9582e446a" /><Relationship Type="http://schemas.openxmlformats.org/officeDocument/2006/relationships/notesMaster" Target="/ppt/notesMasters/notesMaster1.xml" Id="R3972ca0fae86410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045461ca304372" /><Relationship Type="http://schemas.openxmlformats.org/officeDocument/2006/relationships/notesMaster" Target="/ppt/notesMasters/notesMaster1.xml" Id="R58f9cb3267fa46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558e0c731447a4" /><Relationship Type="http://schemas.openxmlformats.org/officeDocument/2006/relationships/notesMaster" Target="/ppt/notesMasters/notesMaster1.xml" Id="Rbfcf14efe39b4b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93294988684129" /><Relationship Type="http://schemas.openxmlformats.org/officeDocument/2006/relationships/notesMaster" Target="/ppt/notesMasters/notesMaster1.xml" Id="Rb9049c40ed7c4fc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77e8a619ce4918" /><Relationship Type="http://schemas.openxmlformats.org/officeDocument/2006/relationships/notesMaster" Target="/ppt/notesMasters/notesMaster1.xml" Id="R8accfa813a174e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507e7978c0f4257" /><Relationship Type="http://schemas.openxmlformats.org/officeDocument/2006/relationships/notesMaster" Target="/ppt/notesMasters/notesMaster1.xml" Id="R58ef3109d9d4443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1d0cffe49a48f3" /><Relationship Type="http://schemas.openxmlformats.org/officeDocument/2006/relationships/notesMaster" Target="/ppt/notesMasters/notesMaster1.xml" Id="R2a7951d9ff50482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7dc4bb30ba84528" /><Relationship Type="http://schemas.openxmlformats.org/officeDocument/2006/relationships/notesMaster" Target="/ppt/notesMasters/notesMaster1.xml" Id="R62160bdbc16c464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3702b3281ce45e4" /><Relationship Type="http://schemas.openxmlformats.org/officeDocument/2006/relationships/notesMaster" Target="/ppt/notesMasters/notesMaster1.xml" Id="R97cf1c13293948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11bbb7fcb84e5b" /><Relationship Type="http://schemas.openxmlformats.org/officeDocument/2006/relationships/notesMaster" Target="/ppt/notesMasters/notesMaster1.xml" Id="Ra61dd7e1e97241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72324360b624126" /><Relationship Type="http://schemas.openxmlformats.org/officeDocument/2006/relationships/notesMaster" Target="/ppt/notesMasters/notesMaster1.xml" Id="Rce819a3b80384e4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943e9200604952" /><Relationship Type="http://schemas.openxmlformats.org/officeDocument/2006/relationships/notesMaster" Target="/ppt/notesMasters/notesMaster1.xml" Id="R3e9db0a17aa5436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66bb1f3894d49b0" /><Relationship Type="http://schemas.openxmlformats.org/officeDocument/2006/relationships/notesMaster" Target="/ppt/notesMasters/notesMaster1.xml" Id="R28124b633bd1403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9a3175ab3344d9b" /><Relationship Type="http://schemas.openxmlformats.org/officeDocument/2006/relationships/notesMaster" Target="/ppt/notesMasters/notesMaster1.xml" Id="R7cae0a87e9754f3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9c31c768aea451b" /><Relationship Type="http://schemas.openxmlformats.org/officeDocument/2006/relationships/notesMaster" Target="/ppt/notesMasters/notesMaster1.xml" Id="Ra307815b0857445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9d1e93ebeab452b" /><Relationship Type="http://schemas.openxmlformats.org/officeDocument/2006/relationships/notesMaster" Target="/ppt/notesMasters/notesMaster1.xml" Id="Rcea8ea01429e4df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59466178f84217" /><Relationship Type="http://schemas.openxmlformats.org/officeDocument/2006/relationships/notesMaster" Target="/ppt/notesMasters/notesMaster1.xml" Id="Rd754ce922ee041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b9a1b438ed47dd" /><Relationship Type="http://schemas.openxmlformats.org/officeDocument/2006/relationships/image" Target="/ppt/media/image.png" Id="Ra4ee9af2e6e04eee" /><Relationship Type="http://schemas.openxmlformats.org/officeDocument/2006/relationships/image" Target="/ppt/media/image2.png" Id="Rc11e17ada0e94902" /><Relationship Type="http://schemas.openxmlformats.org/officeDocument/2006/relationships/image" Target="/ppt/media/image.jpeg" Id="R366c5f0b279e431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10511549d64a8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ee9af2e6e04ee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11e17ada0e9490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66c5f0b279e431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ccc5c8ae2b4d3c" /><Relationship Type="http://schemas.openxmlformats.org/officeDocument/2006/relationships/slideLayout" Target="/ppt/slideLayouts/slideLayout1.xml" Id="Rd599af1a341a4c95" /><Relationship Type="http://schemas.openxmlformats.org/officeDocument/2006/relationships/slideLayout" Target="/ppt/slideLayouts/slideLayout2.xml" Id="Rece492b9afb6430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599af1a341a4c95"/>
    <p:sldLayoutId xmlns:r="http://schemas.openxmlformats.org/officeDocument/2006/relationships" id="2147483650" r:id="Rece492b9afb6430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a1ae55749c445e4" /><Relationship Type="http://schemas.openxmlformats.org/officeDocument/2006/relationships/notesSlide" Target="/ppt/notesSlides/notesSlide1.xml" Id="Rc188e063fc264d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c4adad344544bac" /><Relationship Type="http://schemas.openxmlformats.org/officeDocument/2006/relationships/notesSlide" Target="/ppt/notesSlides/notesSlide2.xml" Id="Re126f280826e4d0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5b20bd0a7584523" /><Relationship Type="http://schemas.openxmlformats.org/officeDocument/2006/relationships/notesSlide" Target="/ppt/notesSlides/notesSlide3.xml" Id="R8f5c33da0b5843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4dfaea326e40d8" /><Relationship Type="http://schemas.openxmlformats.org/officeDocument/2006/relationships/notesSlide" Target="/ppt/notesSlides/notesSlide4.xml" Id="Rc27f3afeeeb54e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20b5c792efc42b7" /><Relationship Type="http://schemas.openxmlformats.org/officeDocument/2006/relationships/notesSlide" Target="/ppt/notesSlides/notesSlide5.xml" Id="R86dddf8dbb894f0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63fd5af8c5e4834" /><Relationship Type="http://schemas.openxmlformats.org/officeDocument/2006/relationships/notesSlide" Target="/ppt/notesSlides/notesSlide6.xml" Id="R9f575f86b53b4a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b2d1411ecb94b7e" /><Relationship Type="http://schemas.openxmlformats.org/officeDocument/2006/relationships/notesSlide" Target="/ppt/notesSlides/notesSlide7.xml" Id="R3831327e0e7248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5c436cdc9754bba" /><Relationship Type="http://schemas.openxmlformats.org/officeDocument/2006/relationships/notesSlide" Target="/ppt/notesSlides/notesSlide8.xml" Id="R7a627400b47646a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cb43d0ff3a44e1" /><Relationship Type="http://schemas.openxmlformats.org/officeDocument/2006/relationships/notesSlide" Target="/ppt/notesSlides/notesSlide9.xml" Id="R7766e23e4e2e4f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a892f43bb0f4ed9" /><Relationship Type="http://schemas.openxmlformats.org/officeDocument/2006/relationships/notesSlide" Target="/ppt/notesSlides/notesSlide10.xml" Id="R091b6f01600d4b8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780c0fdaab24569" /><Relationship Type="http://schemas.openxmlformats.org/officeDocument/2006/relationships/notesSlide" Target="/ppt/notesSlides/notesSlide11.xml" Id="R374e6d60954f422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0f5f9bcba7c4b79" /><Relationship Type="http://schemas.openxmlformats.org/officeDocument/2006/relationships/notesSlide" Target="/ppt/notesSlides/notesSlide12.xml" Id="Rb7cb172de60f455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2ffd62b459479b" /><Relationship Type="http://schemas.openxmlformats.org/officeDocument/2006/relationships/notesSlide" Target="/ppt/notesSlides/notesSlide13.xml" Id="R4eb2cbcde8ae4b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91053f1812640a5" /><Relationship Type="http://schemas.openxmlformats.org/officeDocument/2006/relationships/notesSlide" Target="/ppt/notesSlides/notesSlide14.xml" Id="Rcdb7ff34cbb8444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9d4e639f96c4733" /><Relationship Type="http://schemas.openxmlformats.org/officeDocument/2006/relationships/notesSlide" Target="/ppt/notesSlides/notesSlide15.xml" Id="R5171e0c061204b0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499cfd656b436a" /><Relationship Type="http://schemas.openxmlformats.org/officeDocument/2006/relationships/notesSlide" Target="/ppt/notesSlides/notesSlide16.xml" Id="R30c3256895f947e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6e38175b5854725" /><Relationship Type="http://schemas.openxmlformats.org/officeDocument/2006/relationships/notesSlide" Target="/ppt/notesSlides/notesSlide17.xml" Id="R92c183ca1e8c49b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a2317b783c461c" /><Relationship Type="http://schemas.openxmlformats.org/officeDocument/2006/relationships/notesSlide" Target="/ppt/notesSlides/notesSlide18.xml" Id="Re79506665f36475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ac149a9fcb44a18" /><Relationship Type="http://schemas.openxmlformats.org/officeDocument/2006/relationships/notesSlide" Target="/ppt/notesSlides/notesSlide19.xml" Id="R0622d64926df4cc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569cbb6629e43a0" /><Relationship Type="http://schemas.openxmlformats.org/officeDocument/2006/relationships/notesSlide" Target="/ppt/notesSlides/notesSlide20.xml" Id="R7ed34afde7104dc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fcf7f50938e40fc" /><Relationship Type="http://schemas.openxmlformats.org/officeDocument/2006/relationships/notesSlide" Target="/ppt/notesSlides/notesSlide21.xml" Id="Rf0949570f892403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629b8b8ffa54b63" /><Relationship Type="http://schemas.openxmlformats.org/officeDocument/2006/relationships/notesSlide" Target="/ppt/notesSlides/notesSlide22.xml" Id="Recf134787b2743b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66d077dc6d94fc7" /><Relationship Type="http://schemas.openxmlformats.org/officeDocument/2006/relationships/notesSlide" Target="/ppt/notesSlides/notesSlide23.xml" Id="R1a3f1be316c3457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60874b8a7234bb3" /><Relationship Type="http://schemas.openxmlformats.org/officeDocument/2006/relationships/notesSlide" Target="/ppt/notesSlides/notesSlide24.xml" Id="Rb0b1bbe8a3c0445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歷代志下第36章</a:t>
            </a:r>
          </a:p>
          <a:p xmlns:a="http://schemas.openxmlformats.org/drawingml/2006/main">
            <a:pPr algn="ctr">
              <a:buNone/>
            </a:pPr>
            <a:r>
              <a:rPr sz="2000">
                <a:solidFill>
                  <a:srgbClr val="FFFFFF"/>
                </a:solidFill>
                <a:latin typeface="Georgia"/>
                <a:ea typeface="Georgia"/>
                <a:cs typeface="Georgia"/>
              </a:rPr>
              <a:t>2 Chronicles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  |  2 Chronicles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國民立約西亞的兒子約哈斯在耶路撒冷接續他父作王。</a:t>
            </a:r>
          </a:p>
          <a:p xmlns:a="http://schemas.openxmlformats.org/drawingml/2006/main">
            <a:pPr algn="ctr">
              <a:buNone/>
            </a:pPr>
            <a:r>
              <a:rPr sz="2400">
                <a:solidFill>
                  <a:srgbClr val="FFFFFF"/>
                </a:solidFill>
                <a:latin typeface="Georgia"/>
                <a:ea typeface="Georgia"/>
                <a:cs typeface="Georgia"/>
              </a:rPr>
              <a:t>Then the people of the land took Jehoahaz the son of Josiah, and made him king in his father’s stead in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36:2  |  2 Chronicles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約哈斯登基的時候年二十三歲，在耶路撒冷作王三個月。</a:t>
            </a:r>
          </a:p>
          <a:p xmlns:a="http://schemas.openxmlformats.org/drawingml/2006/main">
            <a:pPr algn="ctr">
              <a:buNone/>
            </a:pPr>
            <a:r>
              <a:rPr sz="2400">
                <a:solidFill>
                  <a:srgbClr val="FFFFFF"/>
                </a:solidFill>
                <a:latin typeface="Georgia"/>
                <a:ea typeface="Georgia"/>
                <a:cs typeface="Georgia"/>
              </a:rPr>
              <a:t>Jehoahaz was twenty and three years old when he began to reign, and he reigned three months in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36:3  |  2 Chronicles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埃及王在耶路撒冷廢了他，又罰[猶大]國銀子一百他連得，金子一他連得。</a:t>
            </a:r>
          </a:p>
          <a:p xmlns:a="http://schemas.openxmlformats.org/drawingml/2006/main">
            <a:pPr algn="ctr">
              <a:buNone/>
            </a:pPr>
            <a:r>
              <a:rPr sz="2400">
                <a:solidFill>
                  <a:srgbClr val="FFFFFF"/>
                </a:solidFill>
                <a:latin typeface="Georgia"/>
                <a:ea typeface="Georgia"/>
                <a:cs typeface="Georgia"/>
              </a:rPr>
              <a:t>And the king of Egypt put him down at Jerusalem, and condemned the land in an hundred talents of silver and a talent of gold.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36:4  |  2 Chronicles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埃及王尼哥立約哈斯的哥哥以利雅敬作猶大和耶路撒冷的王，改名叫約雅敬，又將約哈斯帶到埃及去了。</a:t>
            </a:r>
          </a:p>
          <a:p xmlns:a="http://schemas.openxmlformats.org/drawingml/2006/main">
            <a:pPr algn="ctr">
              <a:buNone/>
            </a:pPr>
            <a:r>
              <a:rPr sz="2100">
                <a:solidFill>
                  <a:srgbClr val="FFFFFF"/>
                </a:solidFill>
                <a:latin typeface="Georgia"/>
                <a:ea typeface="Georgia"/>
                <a:cs typeface="Georgia"/>
              </a:rPr>
              <a:t>And the king of Egypt made Eliakim his brother king over Judah and Jerusalem, and turned his name to Jehoiakim. And Necho took Jehoahaz his brother, and carried him to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36:5  |  2 Chronicles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約雅敬登基的時候年二十五歲，在耶路撒冷作王十一年，行耶和華－他神眼中看為惡的事。</a:t>
            </a:r>
          </a:p>
          <a:p xmlns:a="http://schemas.openxmlformats.org/drawingml/2006/main">
            <a:pPr algn="ctr">
              <a:buNone/>
            </a:pPr>
            <a:r>
              <a:rPr sz="2100">
                <a:solidFill>
                  <a:srgbClr val="FFFFFF"/>
                </a:solidFill>
                <a:latin typeface="Georgia"/>
                <a:ea typeface="Georgia"/>
                <a:cs typeface="Georgia"/>
              </a:rPr>
              <a:t>Jehoiakim was twenty and five years old when he began to reign, and he reigned eleven years in Jerusalem: and he did that which was evil in the sight of the LORD his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36:6  |  2 Chronicles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巴比倫王尼布甲尼撒上來攻擊他，用銅鍊鎖着他，要將他帶到巴比倫去。</a:t>
            </a:r>
          </a:p>
          <a:p xmlns:a="http://schemas.openxmlformats.org/drawingml/2006/main">
            <a:pPr algn="ctr">
              <a:buNone/>
            </a:pPr>
            <a:r>
              <a:rPr sz="2400">
                <a:solidFill>
                  <a:srgbClr val="FFFFFF"/>
                </a:solidFill>
                <a:latin typeface="Georgia"/>
                <a:ea typeface="Georgia"/>
                <a:cs typeface="Georgia"/>
              </a:rPr>
              <a:t>Against him came up Nebuchadnezzar king of Babylon, and bound him in fetters, to carry him to Babylon.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36:7  |  2 Chronicles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尼布甲尼撒又將耶和華殿裏的器皿帶到巴比倫，放在他神的廟裏。</a:t>
            </a:r>
          </a:p>
          <a:p xmlns:a="http://schemas.openxmlformats.org/drawingml/2006/main">
            <a:pPr algn="ctr">
              <a:buNone/>
            </a:pPr>
            <a:r>
              <a:rPr sz="2400">
                <a:solidFill>
                  <a:srgbClr val="FFFFFF"/>
                </a:solidFill>
                <a:latin typeface="Georgia"/>
                <a:ea typeface="Georgia"/>
                <a:cs typeface="Georgia"/>
              </a:rPr>
              <a:t>Nebuchadnezzar also carried of the vessels of the house of the LORD to Babylon, and put them in his temple at Babylon.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36:8  |  2 Chronicles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約雅敬其餘的事和他所行可憎的事，並他一切的行為，都寫在以色列和猶大列王記上。他兒子約雅斤接續他作王。</a:t>
            </a:r>
          </a:p>
          <a:p xmlns:a="http://schemas.openxmlformats.org/drawingml/2006/main">
            <a:pPr algn="ctr">
              <a:buNone/>
            </a:pPr>
            <a:r>
              <a:rPr sz="1800">
                <a:solidFill>
                  <a:srgbClr val="FFFFFF"/>
                </a:solidFill>
                <a:latin typeface="Georgia"/>
                <a:ea typeface="Georgia"/>
                <a:cs typeface="Georgia"/>
              </a:rPr>
              <a:t>Now the rest of the acts of Jehoiakim, and his abominations which he did, and that which was found in him, behold, they are written in the book of the kings of Israel and Judah: and Jehoiachin his son reigned in his stead.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36:9  |  2 Chronicles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約雅斤登基的時候年八歲，在耶路撒冷作王三個月零十天，行耶和華眼中看為惡的事。</a:t>
            </a:r>
          </a:p>
          <a:p xmlns:a="http://schemas.openxmlformats.org/drawingml/2006/main">
            <a:pPr algn="ctr">
              <a:buNone/>
            </a:pPr>
            <a:r>
              <a:rPr sz="2100">
                <a:solidFill>
                  <a:srgbClr val="FFFFFF"/>
                </a:solidFill>
                <a:latin typeface="Georgia"/>
                <a:ea typeface="Georgia"/>
                <a:cs typeface="Georgia"/>
              </a:rPr>
              <a:t>Jehoiachin was eight years old when he began to reign, and he reigned three months and ten days in Jerusalem: and he did that which was evil in the sight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36:10  |  2 Chronicles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過了一年，尼布甲尼撒差遣人將約雅斤和耶和華殿裏各樣寶貴的器皿帶到巴比倫，就立約雅斤的叔叔 西底家作猶大和耶路撒冷的王。</a:t>
            </a:r>
          </a:p>
          <a:p xmlns:a="http://schemas.openxmlformats.org/drawingml/2006/main">
            <a:pPr algn="ctr">
              <a:buNone/>
            </a:pPr>
            <a:r>
              <a:rPr sz="2100">
                <a:solidFill>
                  <a:srgbClr val="FFFFFF"/>
                </a:solidFill>
                <a:latin typeface="Georgia"/>
                <a:ea typeface="Georgia"/>
                <a:cs typeface="Georgia"/>
              </a:rPr>
              <a:t>And when the year was expired, king Nebuchadnezzar sent, and brought him to Babylon, with the goodly vessels of the house of the LORD, and made Zedekiah his brother king over Judah and Jerusalem.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36:11  |  2 Chronicles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西底家登基的時候年二十一歲，在耶路撒冷作王十一年，</a:t>
            </a:r>
          </a:p>
          <a:p xmlns:a="http://schemas.openxmlformats.org/drawingml/2006/main">
            <a:pPr algn="ctr">
              <a:buNone/>
            </a:pPr>
            <a:r>
              <a:rPr sz="2400">
                <a:solidFill>
                  <a:srgbClr val="FFFFFF"/>
                </a:solidFill>
                <a:latin typeface="Georgia"/>
                <a:ea typeface="Georgia"/>
                <a:cs typeface="Georgia"/>
              </a:rPr>
              <a:t>Zedekiah was one and twenty years old when he began to reign, and reigned eleven years in Jerusalem.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36:12  |  2 Chronicles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行耶和華－他神眼中看為惡的事。先知耶利米以耶和華的話勸他，他仍不在耶利米面前自卑。</a:t>
            </a:r>
          </a:p>
          <a:p xmlns:a="http://schemas.openxmlformats.org/drawingml/2006/main">
            <a:pPr algn="ctr">
              <a:buNone/>
            </a:pPr>
            <a:r>
              <a:rPr sz="2100">
                <a:solidFill>
                  <a:srgbClr val="FFFFFF"/>
                </a:solidFill>
                <a:latin typeface="Georgia"/>
                <a:ea typeface="Georgia"/>
                <a:cs typeface="Georgia"/>
              </a:rPr>
              <a:t>And he did that which was evil in the sight of the LORD his God, and humbled not himself before Jeremiah the prophet speaking from the mouth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36:13  |  2 Chronicles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尼布甲尼撒曾使他指着神起誓，他卻背叛，強項硬心，不歸服耶和華－以色列的神。</a:t>
            </a:r>
          </a:p>
          <a:p xmlns:a="http://schemas.openxmlformats.org/drawingml/2006/main">
            <a:pPr algn="ctr">
              <a:buNone/>
            </a:pPr>
            <a:r>
              <a:rPr sz="2100">
                <a:solidFill>
                  <a:srgbClr val="FFFFFF"/>
                </a:solidFill>
                <a:latin typeface="Georgia"/>
                <a:ea typeface="Georgia"/>
                <a:cs typeface="Georgia"/>
              </a:rPr>
              <a:t>And he also rebelled against king Nebuchadnezzar, who had made him swear by God: but he stiffened his neck, and hardened his heart from turning unto the LORD God of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36:14  |  2 Chronicles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眾祭司長和百姓也大大犯罪，效法外邦人一切可憎的事，污穢耶和華在耶路撒冷分別為聖的殿。</a:t>
            </a:r>
          </a:p>
          <a:p xmlns:a="http://schemas.openxmlformats.org/drawingml/2006/main">
            <a:pPr algn="ctr">
              <a:buNone/>
            </a:pPr>
            <a:r>
              <a:rPr sz="2100">
                <a:solidFill>
                  <a:srgbClr val="FFFFFF"/>
                </a:solidFill>
                <a:latin typeface="Georgia"/>
                <a:ea typeface="Georgia"/>
                <a:cs typeface="Georgia"/>
              </a:rPr>
              <a:t>Moreover all the chief of the priests, and the people, transgressed very much after all the abominations of the heathen; and polluted the house of the LORD which he had hallowed in Jerusalem.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36:15  |  2 Chronicles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耶和華－他們列祖的神因為愛惜自己的民和他的居所，從早起來差遣使者去警戒他們。</a:t>
            </a:r>
          </a:p>
          <a:p xmlns:a="http://schemas.openxmlformats.org/drawingml/2006/main">
            <a:pPr algn="ctr">
              <a:buNone/>
            </a:pPr>
            <a:r>
              <a:rPr sz="2100">
                <a:solidFill>
                  <a:srgbClr val="FFFFFF"/>
                </a:solidFill>
                <a:latin typeface="Georgia"/>
                <a:ea typeface="Georgia"/>
                <a:cs typeface="Georgia"/>
              </a:rPr>
              <a:t>And the LORD God of their fathers sent to them by his messengers, rising up betimes, and sending; because he had compassion on his people, and on his dwelling place: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36:16  |  2 Chronicles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他們卻嘻笑神的使者，藐視他的言語，譏誚他的先知，以致耶和華的忿怒向他的百姓發作，無法可救。</a:t>
            </a:r>
          </a:p>
          <a:p xmlns:a="http://schemas.openxmlformats.org/drawingml/2006/main">
            <a:pPr algn="ctr">
              <a:buNone/>
            </a:pPr>
            <a:r>
              <a:rPr sz="2100">
                <a:solidFill>
                  <a:srgbClr val="FFFFFF"/>
                </a:solidFill>
                <a:latin typeface="Georgia"/>
                <a:ea typeface="Georgia"/>
                <a:cs typeface="Georgia"/>
              </a:rPr>
              <a:t>But they mocked the messengers of God, and despised his words, and misused his prophets, until the wrath of the LORD arose against his people, till there was no remedy.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36:17  |  2 Chronicles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所以，耶和華使迦勒底人的王來攻擊他們，在他們聖殿裏用刀殺了他們的壯丁，不憐恤他們的少男處女、老人白叟。耶和華將他們都交在迦勒底王手裏。</a:t>
            </a:r>
          </a:p>
          <a:p xmlns:a="http://schemas.openxmlformats.org/drawingml/2006/main">
            <a:pPr algn="ctr">
              <a:buNone/>
            </a:pPr>
            <a:r>
              <a:rPr sz="1800">
                <a:solidFill>
                  <a:srgbClr val="FFFFFF"/>
                </a:solidFill>
                <a:latin typeface="Georgia"/>
                <a:ea typeface="Georgia"/>
                <a:cs typeface="Georgia"/>
              </a:rPr>
              <a:t>Therefore he brought upon them the king of the Chaldees, who slew their young men with the sword in the house of their sanctuary, and had no compassion upon young man or maiden, old man, or him that stooped for age: he gave them all into his hand.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36:18  |  2 Chronicles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迦勒底王將神殿裏的大小器皿與耶和華殿裏的財寶，並王和眾首領的財寶，都帶到巴比倫去了。</a:t>
            </a:r>
          </a:p>
          <a:p xmlns:a="http://schemas.openxmlformats.org/drawingml/2006/main">
            <a:pPr algn="ctr">
              <a:buNone/>
            </a:pPr>
            <a:r>
              <a:rPr sz="2100">
                <a:solidFill>
                  <a:srgbClr val="FFFFFF"/>
                </a:solidFill>
                <a:latin typeface="Georgia"/>
                <a:ea typeface="Georgia"/>
                <a:cs typeface="Georgia"/>
              </a:rPr>
              <a:t>And all the vessels of the house of God, great and small, and the treasures of the house of the LORD, and the treasures of the king, and of his princes; all these he brought to Babylon.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36:19  |  2 Chronicles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迦勒底人焚燒神的殿，拆毀耶路撒冷的城牆，用火燒了城裏的宮殿，毀壞了城裏寶貴的器皿。</a:t>
            </a:r>
          </a:p>
          <a:p xmlns:a="http://schemas.openxmlformats.org/drawingml/2006/main">
            <a:pPr algn="ctr">
              <a:buNone/>
            </a:pPr>
            <a:r>
              <a:rPr sz="2100">
                <a:solidFill>
                  <a:srgbClr val="FFFFFF"/>
                </a:solidFill>
                <a:latin typeface="Georgia"/>
                <a:ea typeface="Georgia"/>
                <a:cs typeface="Georgia"/>
              </a:rPr>
              <a:t>And they burnt the house of God, and brake down the wall of Jerusalem, and burnt all the palaces thereof with fire, and destroyed all the goodly vessels thereof.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36:20  |  2 Chronicles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凡脫離刀劍的，迦勒底王都擄到巴比倫去，作他和他子孫的僕婢，直到波斯國興起來。</a:t>
            </a:r>
          </a:p>
          <a:p xmlns:a="http://schemas.openxmlformats.org/drawingml/2006/main">
            <a:pPr algn="ctr">
              <a:buNone/>
            </a:pPr>
            <a:r>
              <a:rPr sz="2100">
                <a:solidFill>
                  <a:srgbClr val="FFFFFF"/>
                </a:solidFill>
                <a:latin typeface="Georgia"/>
                <a:ea typeface="Georgia"/>
                <a:cs typeface="Georgia"/>
              </a:rPr>
              <a:t>And them that had escaped from the sword carried he away to Babylon; where they were servants to him and his sons until the reign of the kingdom of Persia:</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36:21  |  2 Chronicles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這就應驗耶和華藉耶利米口所說的話：地享受安息；因為地土荒涼便守安息，直滿了七十年。</a:t>
            </a:r>
          </a:p>
          <a:p xmlns:a="http://schemas.openxmlformats.org/drawingml/2006/main">
            <a:pPr algn="ctr">
              <a:buNone/>
            </a:pPr>
            <a:r>
              <a:rPr sz="2100">
                <a:solidFill>
                  <a:srgbClr val="FFFFFF"/>
                </a:solidFill>
                <a:latin typeface="Georgia"/>
                <a:ea typeface="Georgia"/>
                <a:cs typeface="Georgia"/>
              </a:rPr>
              <a:t>To fulfil the word of the LORD by the mouth of Jeremiah, until the land had enjoyed her sabbaths: for as long as she lay desolate she kept sabbath, to fulfil threescore and ten years.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36:22  |  2 Chronicles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波斯王塞魯士元年，耶和華為要應驗藉耶利米口所說的話，就激動波斯王塞魯士的心，使他下詔通告全國，說：</a:t>
            </a:r>
          </a:p>
          <a:p xmlns:a="http://schemas.openxmlformats.org/drawingml/2006/main">
            <a:pPr algn="ctr">
              <a:buNone/>
            </a:pPr>
            <a:r>
              <a:rPr sz="1800">
                <a:solidFill>
                  <a:srgbClr val="FFFFFF"/>
                </a:solidFill>
                <a:latin typeface="Georgia"/>
                <a:ea typeface="Georgia"/>
                <a:cs typeface="Georgia"/>
              </a:rPr>
              <a:t>Now in the first year of Cyrus king of Persia, that the word of the LORD spoken by the mouth of Jeremiah might be accomplished, the LORD stirred up the spirit of Cyrus king of Persia, that he made a proclamation throughout all his kingdom, and put it also in writing, saying,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36:23  |  2 Chronicles 36:23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「波斯王塞魯士如此說：耶和華－天上的神已將天下萬國賜給我，又囑咐我在猶大的耶路撒冷為他建造殿宇。你們中間凡作他子民的，可以上去，願耶和華－他的神與他同在。」</a:t>
            </a:r>
          </a:p>
          <a:p xmlns:a="http://schemas.openxmlformats.org/drawingml/2006/main">
            <a:pPr algn="ctr">
              <a:buNone/>
            </a:pPr>
            <a:r>
              <a:rPr sz="1800">
                <a:solidFill>
                  <a:srgbClr val="FFFFFF"/>
                </a:solidFill>
                <a:latin typeface="Georgia"/>
                <a:ea typeface="Georgia"/>
                <a:cs typeface="Georgia"/>
              </a:rPr>
              <a:t>Thus saith Cyrus king of Persia, All the kingdoms of the earth hath the LORD God of heaven given me; and he hath charged me to build him an house in Jerusalem, which is in Judah. Who is there among you of all his people? The LORD his God be with him, and let him go up.</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2026-08-30T04:16:02.0790000Z</dcterms:created>
  <dcterms:modified xsi:type="dcterms:W3CDTF">2026-08-30T04:16:02.0800000Z</dcterms:modified>
</coreProperties>
</file>