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1b295eb18b4612" /><Relationship Type="http://schemas.openxmlformats.org/officeDocument/2006/relationships/extended-properties" Target="/docProps/app.xml" Id="R05372cdf09c8437f" /><Relationship Type="http://schemas.openxmlformats.org/officeDocument/2006/relationships/officeDocument" Target="/ppt/presentation.xml" Id="R3753304802c94a6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40b8774d8434520"/>
  </p:sldMasterIdLst>
  <p:notesMasterIdLst>
    <p:notesMasterId xmlns:r="http://schemas.openxmlformats.org/officeDocument/2006/relationships" r:id="R7a616d9ec86b42f6"/>
  </p:notesMasterIdLst>
  <p:sldIdLst>
    <p:sldId xmlns:r="http://schemas.openxmlformats.org/officeDocument/2006/relationships" id="256" r:id="R864389dfbd8c49bf"/>
    <p:sldId xmlns:r="http://schemas.openxmlformats.org/officeDocument/2006/relationships" id="257" r:id="R75447c1280c141cc"/>
    <p:sldId xmlns:r="http://schemas.openxmlformats.org/officeDocument/2006/relationships" id="258" r:id="R0b46655fd75c4719"/>
    <p:sldId xmlns:r="http://schemas.openxmlformats.org/officeDocument/2006/relationships" id="259" r:id="R4a9738f6d1874085"/>
    <p:sldId xmlns:r="http://schemas.openxmlformats.org/officeDocument/2006/relationships" id="260" r:id="R3885e47b21524de4"/>
    <p:sldId xmlns:r="http://schemas.openxmlformats.org/officeDocument/2006/relationships" id="261" r:id="R45ee599b8162481a"/>
    <p:sldId xmlns:r="http://schemas.openxmlformats.org/officeDocument/2006/relationships" id="262" r:id="R63e73248bc804df4"/>
    <p:sldId xmlns:r="http://schemas.openxmlformats.org/officeDocument/2006/relationships" id="263" r:id="R104bffdbd36340c0"/>
    <p:sldId xmlns:r="http://schemas.openxmlformats.org/officeDocument/2006/relationships" id="264" r:id="Rcf2e294d04ee48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76614d6efd40e8" /><Relationship Type="http://schemas.openxmlformats.org/officeDocument/2006/relationships/slideMaster" Target="/ppt/slideMasters/slideMaster1.xml" Id="R340b8774d8434520" /><Relationship Type="http://schemas.openxmlformats.org/officeDocument/2006/relationships/notesMaster" Target="/ppt/notesMasters/notesMaster1.xml" Id="R7a616d9ec86b42f6" /><Relationship Type="http://schemas.openxmlformats.org/officeDocument/2006/relationships/presProps" Target="/ppt/presProps.xml" Id="Rd05572c169ce4589" /><Relationship Type="http://schemas.openxmlformats.org/officeDocument/2006/relationships/tableStyles" Target="/ppt/tableStyles.xml" Id="Rbd710f5cf1ab4123" /><Relationship Type="http://schemas.openxmlformats.org/officeDocument/2006/relationships/slide" Target="/ppt/slides/slide1.xml" Id="R864389dfbd8c49bf" /><Relationship Type="http://schemas.openxmlformats.org/officeDocument/2006/relationships/slide" Target="/ppt/slides/slide2.xml" Id="R75447c1280c141cc" /><Relationship Type="http://schemas.openxmlformats.org/officeDocument/2006/relationships/slide" Target="/ppt/slides/slide3.xml" Id="R0b46655fd75c4719" /><Relationship Type="http://schemas.openxmlformats.org/officeDocument/2006/relationships/slide" Target="/ppt/slides/slide4.xml" Id="R4a9738f6d1874085" /><Relationship Type="http://schemas.openxmlformats.org/officeDocument/2006/relationships/slide" Target="/ppt/slides/slide5.xml" Id="R3885e47b21524de4" /><Relationship Type="http://schemas.openxmlformats.org/officeDocument/2006/relationships/slide" Target="/ppt/slides/slide6.xml" Id="R45ee599b8162481a" /><Relationship Type="http://schemas.openxmlformats.org/officeDocument/2006/relationships/slide" Target="/ppt/slides/slide7.xml" Id="R63e73248bc804df4" /><Relationship Type="http://schemas.openxmlformats.org/officeDocument/2006/relationships/slide" Target="/ppt/slides/slide8.xml" Id="R104bffdbd36340c0" /><Relationship Type="http://schemas.openxmlformats.org/officeDocument/2006/relationships/slide" Target="/ppt/slides/slide9.xml" Id="Rcf2e294d04ee48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72070ec257a470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830db61c2b94137" /><Relationship Type="http://schemas.openxmlformats.org/officeDocument/2006/relationships/notesMaster" Target="/ppt/notesMasters/notesMaster1.xml" Id="Rff5e7ea81b214f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49644c073045e5" /><Relationship Type="http://schemas.openxmlformats.org/officeDocument/2006/relationships/notesMaster" Target="/ppt/notesMasters/notesMaster1.xml" Id="R7a9c6ee7e1904b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0f9c48062f4ca5" /><Relationship Type="http://schemas.openxmlformats.org/officeDocument/2006/relationships/notesMaster" Target="/ppt/notesMasters/notesMaster1.xml" Id="R235aba2535a24d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9466b6847404b3e" /><Relationship Type="http://schemas.openxmlformats.org/officeDocument/2006/relationships/notesMaster" Target="/ppt/notesMasters/notesMaster1.xml" Id="Re52456b35145414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7217394e2d411b" /><Relationship Type="http://schemas.openxmlformats.org/officeDocument/2006/relationships/notesMaster" Target="/ppt/notesMasters/notesMaster1.xml" Id="Re5d75c4ff8e348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3d2b020b5214e70" /><Relationship Type="http://schemas.openxmlformats.org/officeDocument/2006/relationships/notesMaster" Target="/ppt/notesMasters/notesMaster1.xml" Id="R805a0569c79345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fdfc9dce8749ba" /><Relationship Type="http://schemas.openxmlformats.org/officeDocument/2006/relationships/notesMaster" Target="/ppt/notesMasters/notesMaster1.xml" Id="Ra8cac6382cbc444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d7f5f489ec04f6d" /><Relationship Type="http://schemas.openxmlformats.org/officeDocument/2006/relationships/notesMaster" Target="/ppt/notesMasters/notesMaster1.xml" Id="Rccd9aaa68c0f4ab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07d3b71a6054ee7" /><Relationship Type="http://schemas.openxmlformats.org/officeDocument/2006/relationships/notesMaster" Target="/ppt/notesMasters/notesMaster1.xml" Id="R9d349ecf54014b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c976986fc344d8" /><Relationship Type="http://schemas.openxmlformats.org/officeDocument/2006/relationships/image" Target="/ppt/media/image.png" Id="R024e234ee018420d" /><Relationship Type="http://schemas.openxmlformats.org/officeDocument/2006/relationships/image" Target="/ppt/media/image2.png" Id="R8b54caa4d0ac4831" /><Relationship Type="http://schemas.openxmlformats.org/officeDocument/2006/relationships/image" Target="/ppt/media/image.jpeg" Id="R8cbe34dd6ecf403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1a4f6e901b4e2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24e234ee018420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b54caa4d0ac483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be34dd6ecf403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ff928b8dbb47db" /><Relationship Type="http://schemas.openxmlformats.org/officeDocument/2006/relationships/slideLayout" Target="/ppt/slideLayouts/slideLayout1.xml" Id="R745dc9b4360c4c4c" /><Relationship Type="http://schemas.openxmlformats.org/officeDocument/2006/relationships/slideLayout" Target="/ppt/slideLayouts/slideLayout2.xml" Id="R62caa5adf367417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5dc9b4360c4c4c"/>
    <p:sldLayoutId xmlns:r="http://schemas.openxmlformats.org/officeDocument/2006/relationships" id="2147483650" r:id="R62caa5adf367417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d901ce80ec4026" /><Relationship Type="http://schemas.openxmlformats.org/officeDocument/2006/relationships/notesSlide" Target="/ppt/notesSlides/notesSlide1.xml" Id="Ra8a3ee957efb42c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6553ef05154c8b" /><Relationship Type="http://schemas.openxmlformats.org/officeDocument/2006/relationships/notesSlide" Target="/ppt/notesSlides/notesSlide2.xml" Id="R45c014791fde47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6553cd97764439" /><Relationship Type="http://schemas.openxmlformats.org/officeDocument/2006/relationships/notesSlide" Target="/ppt/notesSlides/notesSlide3.xml" Id="R983013399c8249d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239745249d429a" /><Relationship Type="http://schemas.openxmlformats.org/officeDocument/2006/relationships/notesSlide" Target="/ppt/notesSlides/notesSlide4.xml" Id="R7444838ca30a4c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1360a587db447f" /><Relationship Type="http://schemas.openxmlformats.org/officeDocument/2006/relationships/notesSlide" Target="/ppt/notesSlides/notesSlide5.xml" Id="R9ab82bd4a2fc40b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f14b3d896b4118" /><Relationship Type="http://schemas.openxmlformats.org/officeDocument/2006/relationships/notesSlide" Target="/ppt/notesSlides/notesSlide6.xml" Id="R44a54687b46c40e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c5e468d79a4722" /><Relationship Type="http://schemas.openxmlformats.org/officeDocument/2006/relationships/notesSlide" Target="/ppt/notesSlides/notesSlide7.xml" Id="R84b62a55a67a4ca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a62dcfb97a43b5" /><Relationship Type="http://schemas.openxmlformats.org/officeDocument/2006/relationships/notesSlide" Target="/ppt/notesSlides/notesSlide8.xml" Id="R941b3c0c8bef4b0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d001acee8643fa" /><Relationship Type="http://schemas.openxmlformats.org/officeDocument/2006/relationships/notesSlide" Target="/ppt/notesSlides/notesSlide9.xml" Id="Rf16d8718f74e4c2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詩篇第124章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124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124:1  |  Psalms 124:1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大衛上行之詩。 以色列人要說： 若不是耶和華幫助我們，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 of David. If it had not been the LORD who was on our side, now may Israel say;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124:2  |  Psalms 124:2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若不是耶和華幫助我們， 當人起來攻擊我們、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it had not been the LORD who was on our side, when men rose up against us: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124:3  |  Psalms 124:3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向我們發怒的時候， 就把我們活活地吞了。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they had swallowed us up quick, when their wrath was kindled against us: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124:4  |  Psalms 124:4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那時，波濤必漫過我們， 河水必淹沒我們，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waters had overwhelmed us, the stream had gone over our soul: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124:5  |  Psalms 124:5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狂傲的水必淹沒我們。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proud waters had gone over our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124:6  |  Psalms 124:6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耶和華是應當稱頌的！ 他沒有把我們當野食交給他們吞吃。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be the LORD, who hath not given us as a prey to their teeth.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124:7  |  Psalms 124:7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我們好像雀鳥，從捕鳥人的網羅裏逃脫； 網羅破裂，我們逃脫了。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soul is escaped as a bird out of the snare of the fowlers: the snare is broken, and we are escaped.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124:8  |  Psalms 124:8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我們得幫助， 是在乎[倚靠]造天地之耶和華的名。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help is in the name of the LORD, who made heaven and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2026-08-30T04:28:36.4860000Z</dcterms:created>
  <dcterms:modified xsi:type="dcterms:W3CDTF">2026-08-30T04:28:36.4860000Z</dcterms:modified>
</coreProperties>
</file>