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263c2c047048bc" /><Relationship Type="http://schemas.openxmlformats.org/officeDocument/2006/relationships/extended-properties" Target="/docProps/app.xml" Id="R00809ec7af024ca3" /><Relationship Type="http://schemas.openxmlformats.org/officeDocument/2006/relationships/officeDocument" Target="/ppt/presentation.xml" Id="R4de8cd6de584483e" /></Relationships>
</file>

<file path=ppt/presentation.xml><?xml version="1.0" encoding="utf-8"?>
<p:presentation xmlns:p="http://schemas.openxmlformats.org/presentationml/2006/main">
  <p:sldMasterIdLst>
    <p:sldMasterId xmlns:r="http://schemas.openxmlformats.org/officeDocument/2006/relationships" id="2147483648" r:id="Ra95b9fcefc8642f7"/>
  </p:sldMasterIdLst>
  <p:notesMasterIdLst>
    <p:notesMasterId xmlns:r="http://schemas.openxmlformats.org/officeDocument/2006/relationships" r:id="R02a44051b3614bc6"/>
  </p:notesMasterIdLst>
  <p:sldIdLst>
    <p:sldId xmlns:r="http://schemas.openxmlformats.org/officeDocument/2006/relationships" id="256" r:id="Ra514a663b39543dd"/>
    <p:sldId xmlns:r="http://schemas.openxmlformats.org/officeDocument/2006/relationships" id="257" r:id="Ra3625ac2576445d6"/>
    <p:sldId xmlns:r="http://schemas.openxmlformats.org/officeDocument/2006/relationships" id="258" r:id="R9b42c025861440e0"/>
    <p:sldId xmlns:r="http://schemas.openxmlformats.org/officeDocument/2006/relationships" id="259" r:id="R1ddfc379c4cf4f52"/>
    <p:sldId xmlns:r="http://schemas.openxmlformats.org/officeDocument/2006/relationships" id="260" r:id="R2c2929b86353406a"/>
    <p:sldId xmlns:r="http://schemas.openxmlformats.org/officeDocument/2006/relationships" id="261" r:id="R1103d9ccfb404e9d"/>
    <p:sldId xmlns:r="http://schemas.openxmlformats.org/officeDocument/2006/relationships" id="262" r:id="R06ecc15beded41d2"/>
    <p:sldId xmlns:r="http://schemas.openxmlformats.org/officeDocument/2006/relationships" id="263" r:id="Rd5b7128a27094c87"/>
    <p:sldId xmlns:r="http://schemas.openxmlformats.org/officeDocument/2006/relationships" id="264" r:id="Rc43ac409a29d45c9"/>
    <p:sldId xmlns:r="http://schemas.openxmlformats.org/officeDocument/2006/relationships" id="265" r:id="R4c8cc48fa2a14bde"/>
    <p:sldId xmlns:r="http://schemas.openxmlformats.org/officeDocument/2006/relationships" id="266" r:id="Rcb2bdd0967684e2f"/>
    <p:sldId xmlns:r="http://schemas.openxmlformats.org/officeDocument/2006/relationships" id="267" r:id="Re2e7ed9ad4e34588"/>
    <p:sldId xmlns:r="http://schemas.openxmlformats.org/officeDocument/2006/relationships" id="268" r:id="R44da3b4afa6f4ee4"/>
    <p:sldId xmlns:r="http://schemas.openxmlformats.org/officeDocument/2006/relationships" id="269" r:id="Re3a58993fc414a72"/>
    <p:sldId xmlns:r="http://schemas.openxmlformats.org/officeDocument/2006/relationships" id="270" r:id="R89a432ba6353470a"/>
    <p:sldId xmlns:r="http://schemas.openxmlformats.org/officeDocument/2006/relationships" id="271" r:id="Re0c947df15254b3e"/>
    <p:sldId xmlns:r="http://schemas.openxmlformats.org/officeDocument/2006/relationships" id="272" r:id="Rfb8b9146f5cf45ff"/>
    <p:sldId xmlns:r="http://schemas.openxmlformats.org/officeDocument/2006/relationships" id="273" r:id="Rb91fc36f5de343a6"/>
    <p:sldId xmlns:r="http://schemas.openxmlformats.org/officeDocument/2006/relationships" id="274" r:id="R8904e5a967464317"/>
    <p:sldId xmlns:r="http://schemas.openxmlformats.org/officeDocument/2006/relationships" id="275" r:id="R944abe10c30b497f"/>
    <p:sldId xmlns:r="http://schemas.openxmlformats.org/officeDocument/2006/relationships" id="276" r:id="R0f267daa76014429"/>
    <p:sldId xmlns:r="http://schemas.openxmlformats.org/officeDocument/2006/relationships" id="277" r:id="Rb0ebf860c8b34e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4def743feb418c" /><Relationship Type="http://schemas.openxmlformats.org/officeDocument/2006/relationships/slideMaster" Target="/ppt/slideMasters/slideMaster1.xml" Id="Ra95b9fcefc8642f7" /><Relationship Type="http://schemas.openxmlformats.org/officeDocument/2006/relationships/notesMaster" Target="/ppt/notesMasters/notesMaster1.xml" Id="R02a44051b3614bc6" /><Relationship Type="http://schemas.openxmlformats.org/officeDocument/2006/relationships/presProps" Target="/ppt/presProps.xml" Id="R26ec7331b9b54d0e" /><Relationship Type="http://schemas.openxmlformats.org/officeDocument/2006/relationships/tableStyles" Target="/ppt/tableStyles.xml" Id="Re85925840baa4e5e" /><Relationship Type="http://schemas.openxmlformats.org/officeDocument/2006/relationships/slide" Target="/ppt/slides/slide1.xml" Id="Ra514a663b39543dd" /><Relationship Type="http://schemas.openxmlformats.org/officeDocument/2006/relationships/slide" Target="/ppt/slides/slide2.xml" Id="Ra3625ac2576445d6" /><Relationship Type="http://schemas.openxmlformats.org/officeDocument/2006/relationships/slide" Target="/ppt/slides/slide3.xml" Id="R9b42c025861440e0" /><Relationship Type="http://schemas.openxmlformats.org/officeDocument/2006/relationships/slide" Target="/ppt/slides/slide4.xml" Id="R1ddfc379c4cf4f52" /><Relationship Type="http://schemas.openxmlformats.org/officeDocument/2006/relationships/slide" Target="/ppt/slides/slide5.xml" Id="R2c2929b86353406a" /><Relationship Type="http://schemas.openxmlformats.org/officeDocument/2006/relationships/slide" Target="/ppt/slides/slide6.xml" Id="R1103d9ccfb404e9d" /><Relationship Type="http://schemas.openxmlformats.org/officeDocument/2006/relationships/slide" Target="/ppt/slides/slide7.xml" Id="R06ecc15beded41d2" /><Relationship Type="http://schemas.openxmlformats.org/officeDocument/2006/relationships/slide" Target="/ppt/slides/slide8.xml" Id="Rd5b7128a27094c87" /><Relationship Type="http://schemas.openxmlformats.org/officeDocument/2006/relationships/slide" Target="/ppt/slides/slide9.xml" Id="Rc43ac409a29d45c9" /><Relationship Type="http://schemas.openxmlformats.org/officeDocument/2006/relationships/slide" Target="/ppt/slides/slide10.xml" Id="R4c8cc48fa2a14bde" /><Relationship Type="http://schemas.openxmlformats.org/officeDocument/2006/relationships/slide" Target="/ppt/slides/slide11.xml" Id="Rcb2bdd0967684e2f" /><Relationship Type="http://schemas.openxmlformats.org/officeDocument/2006/relationships/slide" Target="/ppt/slides/slide12.xml" Id="Re2e7ed9ad4e34588" /><Relationship Type="http://schemas.openxmlformats.org/officeDocument/2006/relationships/slide" Target="/ppt/slides/slide13.xml" Id="R44da3b4afa6f4ee4" /><Relationship Type="http://schemas.openxmlformats.org/officeDocument/2006/relationships/slide" Target="/ppt/slides/slide14.xml" Id="Re3a58993fc414a72" /><Relationship Type="http://schemas.openxmlformats.org/officeDocument/2006/relationships/slide" Target="/ppt/slides/slide15.xml" Id="R89a432ba6353470a" /><Relationship Type="http://schemas.openxmlformats.org/officeDocument/2006/relationships/slide" Target="/ppt/slides/slide16.xml" Id="Re0c947df15254b3e" /><Relationship Type="http://schemas.openxmlformats.org/officeDocument/2006/relationships/slide" Target="/ppt/slides/slide17.xml" Id="Rfb8b9146f5cf45ff" /><Relationship Type="http://schemas.openxmlformats.org/officeDocument/2006/relationships/slide" Target="/ppt/slides/slide18.xml" Id="Rb91fc36f5de343a6" /><Relationship Type="http://schemas.openxmlformats.org/officeDocument/2006/relationships/slide" Target="/ppt/slides/slide19.xml" Id="R8904e5a967464317" /><Relationship Type="http://schemas.openxmlformats.org/officeDocument/2006/relationships/slide" Target="/ppt/slides/slide20.xml" Id="R944abe10c30b497f" /><Relationship Type="http://schemas.openxmlformats.org/officeDocument/2006/relationships/slide" Target="/ppt/slides/slide21.xml" Id="R0f267daa76014429" /><Relationship Type="http://schemas.openxmlformats.org/officeDocument/2006/relationships/slide" Target="/ppt/slides/slide22.xml" Id="Rb0ebf860c8b34e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8315756895749d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6912e9480f64358" /><Relationship Type="http://schemas.openxmlformats.org/officeDocument/2006/relationships/notesMaster" Target="/ppt/notesMasters/notesMaster1.xml" Id="R9ebe06baf6d94978" /></Relationships>
</file>

<file path=ppt/notesSlides/_rels/notesSlide2.xml.rels>&#65279;<?xml version="1.0" encoding="utf-8"?><Relationships xmlns="http://schemas.openxmlformats.org/package/2006/relationships"><Relationship Type="http://schemas.openxmlformats.org/officeDocument/2006/relationships/slide" Target="/ppt/slides/slide2.xml" Id="R1abd0164c211497b" /><Relationship Type="http://schemas.openxmlformats.org/officeDocument/2006/relationships/notesMaster" Target="/ppt/notesMasters/notesMaster1.xml" Id="R1e9edbf2b3274e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4dc78cf434c4ca4" /><Relationship Type="http://schemas.openxmlformats.org/officeDocument/2006/relationships/notesMaster" Target="/ppt/notesMasters/notesMaster1.xml" Id="Rcb20e8fc0c714cb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80a680dc4c4303" /><Relationship Type="http://schemas.openxmlformats.org/officeDocument/2006/relationships/notesMaster" Target="/ppt/notesMasters/notesMaster1.xml" Id="Re5bf7122966f4de3" /></Relationships>
</file>

<file path=ppt/notesSlides/_rels/notesSlide5.xml.rels>&#65279;<?xml version="1.0" encoding="utf-8"?><Relationships xmlns="http://schemas.openxmlformats.org/package/2006/relationships"><Relationship Type="http://schemas.openxmlformats.org/officeDocument/2006/relationships/slide" Target="/ppt/slides/slide5.xml" Id="Re5abd2924c964e67" /><Relationship Type="http://schemas.openxmlformats.org/officeDocument/2006/relationships/notesMaster" Target="/ppt/notesMasters/notesMaster1.xml" Id="R6d8934d6085d4f1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95c6f5aa60e42d2" /><Relationship Type="http://schemas.openxmlformats.org/officeDocument/2006/relationships/notesMaster" Target="/ppt/notesMasters/notesMaster1.xml" Id="R6723035488d74c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b453da971fa4383" /><Relationship Type="http://schemas.openxmlformats.org/officeDocument/2006/relationships/notesMaster" Target="/ppt/notesMasters/notesMaster1.xml" Id="R4b806f29dc8e4b57"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f6a769416a4f4c" /><Relationship Type="http://schemas.openxmlformats.org/officeDocument/2006/relationships/notesMaster" Target="/ppt/notesMasters/notesMaster1.xml" Id="Rdd63212ea4354936" /></Relationships>
</file>

<file path=ppt/notesSlides/_rels/notesSlide9.xml.rels>&#65279;<?xml version="1.0" encoding="utf-8"?><Relationships xmlns="http://schemas.openxmlformats.org/package/2006/relationships"><Relationship Type="http://schemas.openxmlformats.org/officeDocument/2006/relationships/slide" Target="/ppt/slides/slide9.xml" Id="Rd49d59ff6ddb4be8" /><Relationship Type="http://schemas.openxmlformats.org/officeDocument/2006/relationships/notesMaster" Target="/ppt/notesMasters/notesMaster1.xml" Id="R120582ca6df0416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5501daf5d824459" /><Relationship Type="http://schemas.openxmlformats.org/officeDocument/2006/relationships/notesMaster" Target="/ppt/notesMasters/notesMaster1.xml" Id="Rb875c1b3ae9e4c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a716c2a24d475a" /><Relationship Type="http://schemas.openxmlformats.org/officeDocument/2006/relationships/notesMaster" Target="/ppt/notesMasters/notesMaster1.xml" Id="R6481abe107074bc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6179747f444d9a" /><Relationship Type="http://schemas.openxmlformats.org/officeDocument/2006/relationships/notesMaster" Target="/ppt/notesMasters/notesMaster1.xml" Id="Rcc0b4a980e8d45d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836bc381894a3c" /><Relationship Type="http://schemas.openxmlformats.org/officeDocument/2006/relationships/notesMaster" Target="/ppt/notesMasters/notesMaster1.xml" Id="R1eea3f8f8409439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e4ae38a487e49e5" /><Relationship Type="http://schemas.openxmlformats.org/officeDocument/2006/relationships/notesMaster" Target="/ppt/notesMasters/notesMaster1.xml" Id="R0fc40f22c47a4f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73573d610ec46e1" /><Relationship Type="http://schemas.openxmlformats.org/officeDocument/2006/relationships/notesMaster" Target="/ppt/notesMasters/notesMaster1.xml" Id="R8f3fcec3d6c9411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0dd6d1c54c4c0b" /><Relationship Type="http://schemas.openxmlformats.org/officeDocument/2006/relationships/notesMaster" Target="/ppt/notesMasters/notesMaster1.xml" Id="Rdceffafb8dd9468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3931f89910940a7" /><Relationship Type="http://schemas.openxmlformats.org/officeDocument/2006/relationships/notesMaster" Target="/ppt/notesMasters/notesMaster1.xml" Id="Rce4a20fccdbb483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7343f6e125040a5" /><Relationship Type="http://schemas.openxmlformats.org/officeDocument/2006/relationships/notesMaster" Target="/ppt/notesMasters/notesMaster1.xml" Id="R9fa95caa77644c2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50da7c2f225432f" /><Relationship Type="http://schemas.openxmlformats.org/officeDocument/2006/relationships/notesMaster" Target="/ppt/notesMasters/notesMaster1.xml" Id="Ref049f5fdeba47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7f2d45ca80d4318" /><Relationship Type="http://schemas.openxmlformats.org/officeDocument/2006/relationships/notesMaster" Target="/ppt/notesMasters/notesMaster1.xml" Id="R0e26cde549bf406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b030a2525ae4d07" /><Relationship Type="http://schemas.openxmlformats.org/officeDocument/2006/relationships/notesMaster" Target="/ppt/notesMasters/notesMaster1.xml" Id="R41482e66a649488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77aa221458948d5" /><Relationship Type="http://schemas.openxmlformats.org/officeDocument/2006/relationships/notesMaster" Target="/ppt/notesMasters/notesMaster1.xml" Id="Ra8f25eb7819044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354f5f7a68648b6" /><Relationship Type="http://schemas.openxmlformats.org/officeDocument/2006/relationships/image" Target="/ppt/media/image.png" Id="Re5daa91607b346d1" /><Relationship Type="http://schemas.openxmlformats.org/officeDocument/2006/relationships/image" Target="/ppt/media/image2.png" Id="R14093fd1986d4196" /><Relationship Type="http://schemas.openxmlformats.org/officeDocument/2006/relationships/image" Target="/ppt/media/image.jpeg" Id="R837b2a74af63407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4deea1e0ac5407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5daa91607b346d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4093fd1986d419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37b2a74af63407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1ae8bb1506a432b" /><Relationship Type="http://schemas.openxmlformats.org/officeDocument/2006/relationships/slideLayout" Target="/ppt/slideLayouts/slideLayout1.xml" Id="R0fd0c12fc74e4560" /><Relationship Type="http://schemas.openxmlformats.org/officeDocument/2006/relationships/slideLayout" Target="/ppt/slideLayouts/slideLayout2.xml" Id="Rf8088482ceaa413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fd0c12fc74e4560"/>
    <p:sldLayoutId xmlns:r="http://schemas.openxmlformats.org/officeDocument/2006/relationships" id="2147483650" r:id="Rf8088482ceaa413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47296d5468d4a64" /><Relationship Type="http://schemas.openxmlformats.org/officeDocument/2006/relationships/notesSlide" Target="/ppt/notesSlides/notesSlide1.xml" Id="R62c3eef63edc4b6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5bab426ba1641ec" /><Relationship Type="http://schemas.openxmlformats.org/officeDocument/2006/relationships/notesSlide" Target="/ppt/notesSlides/notesSlide2.xml" Id="Rdb0b807523dc43b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f269826bd4244db" /><Relationship Type="http://schemas.openxmlformats.org/officeDocument/2006/relationships/notesSlide" Target="/ppt/notesSlides/notesSlide3.xml" Id="R0d3780800fb744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988102e31ef46a3" /><Relationship Type="http://schemas.openxmlformats.org/officeDocument/2006/relationships/notesSlide" Target="/ppt/notesSlides/notesSlide4.xml" Id="Rce89a87be80546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c64a3d90b54472c" /><Relationship Type="http://schemas.openxmlformats.org/officeDocument/2006/relationships/notesSlide" Target="/ppt/notesSlides/notesSlide5.xml" Id="Rcffe40321fb249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ff71587135b43d6" /><Relationship Type="http://schemas.openxmlformats.org/officeDocument/2006/relationships/notesSlide" Target="/ppt/notesSlides/notesSlide6.xml" Id="R29becb393bab4a6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1585ee4dfcb4680" /><Relationship Type="http://schemas.openxmlformats.org/officeDocument/2006/relationships/notesSlide" Target="/ppt/notesSlides/notesSlide7.xml" Id="Rc676e5a3aebb491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9fd20cad2a049d9" /><Relationship Type="http://schemas.openxmlformats.org/officeDocument/2006/relationships/notesSlide" Target="/ppt/notesSlides/notesSlide8.xml" Id="R9d728fb8d0004e6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c37630b5e1143cd" /><Relationship Type="http://schemas.openxmlformats.org/officeDocument/2006/relationships/notesSlide" Target="/ppt/notesSlides/notesSlide9.xml" Id="Rbc164af02002493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659d095839e4f4b" /><Relationship Type="http://schemas.openxmlformats.org/officeDocument/2006/relationships/notesSlide" Target="/ppt/notesSlides/notesSlide10.xml" Id="R4ed5e0e5b8314f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4b2dbed449e4723" /><Relationship Type="http://schemas.openxmlformats.org/officeDocument/2006/relationships/notesSlide" Target="/ppt/notesSlides/notesSlide11.xml" Id="R493f53963af341d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b5e111d111146cc" /><Relationship Type="http://schemas.openxmlformats.org/officeDocument/2006/relationships/notesSlide" Target="/ppt/notesSlides/notesSlide12.xml" Id="R86c342fdd90e4bc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f5047e2c8bf4169" /><Relationship Type="http://schemas.openxmlformats.org/officeDocument/2006/relationships/notesSlide" Target="/ppt/notesSlides/notesSlide13.xml" Id="R88ed928179e6462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e0d83a413234b73" /><Relationship Type="http://schemas.openxmlformats.org/officeDocument/2006/relationships/notesSlide" Target="/ppt/notesSlides/notesSlide14.xml" Id="R2d49690b57c0495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c9178cc13794e30" /><Relationship Type="http://schemas.openxmlformats.org/officeDocument/2006/relationships/notesSlide" Target="/ppt/notesSlides/notesSlide15.xml" Id="Rf011cf2e6e584b6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4def99c81cf4628" /><Relationship Type="http://schemas.openxmlformats.org/officeDocument/2006/relationships/notesSlide" Target="/ppt/notesSlides/notesSlide16.xml" Id="R6db71a34482e4e2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97145a239fd41e6" /><Relationship Type="http://schemas.openxmlformats.org/officeDocument/2006/relationships/notesSlide" Target="/ppt/notesSlides/notesSlide17.xml" Id="R80d9e3256ae943e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81243d130e74cef" /><Relationship Type="http://schemas.openxmlformats.org/officeDocument/2006/relationships/notesSlide" Target="/ppt/notesSlides/notesSlide18.xml" Id="Rd6c012be0bd04e8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5eeb7933e1d48cc" /><Relationship Type="http://schemas.openxmlformats.org/officeDocument/2006/relationships/notesSlide" Target="/ppt/notesSlides/notesSlide19.xml" Id="R4441f5af05c5452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89231cc51fc4bc4" /><Relationship Type="http://schemas.openxmlformats.org/officeDocument/2006/relationships/notesSlide" Target="/ppt/notesSlides/notesSlide20.xml" Id="R63e38c2285904ee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05db7771a724d45" /><Relationship Type="http://schemas.openxmlformats.org/officeDocument/2006/relationships/notesSlide" Target="/ppt/notesSlides/notesSlide21.xml" Id="R25c3809f70e34dc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a891f27f4e0452f" /><Relationship Type="http://schemas.openxmlformats.org/officeDocument/2006/relationships/notesSlide" Target="/ppt/notesSlides/notesSlide22.xml" Id="R139236a12314475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申命記第19章</a:t>
            </a:r>
          </a:p>
          <a:p xmlns:a="http://schemas.openxmlformats.org/drawingml/2006/main">
            <a:pPr algn="ctr">
              <a:buNone/>
            </a:pPr>
            <a:r>
              <a:rPr sz="2000">
                <a:solidFill>
                  <a:srgbClr val="FFFFFF"/>
                </a:solidFill>
                <a:latin typeface="Georgia"/>
                <a:ea typeface="Georgia"/>
                <a:cs typeface="Georgia"/>
              </a:rPr>
              <a:t>Deuteronomy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  |  Deuteronomy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「耶和華－你神將列國之民剪除的時候，耶和華－你神也將他們的地賜給你，你接着住他們的城邑並他們的房屋，</a:t>
            </a:r>
          </a:p>
          <a:p xmlns:a="http://schemas.openxmlformats.org/drawingml/2006/main">
            <a:pPr algn="ctr">
              <a:buNone/>
            </a:pPr>
            <a:r>
              <a:rPr sz="2100">
                <a:solidFill>
                  <a:srgbClr val="FFFFFF"/>
                </a:solidFill>
                <a:latin typeface="Georgia"/>
                <a:ea typeface="Georgia"/>
                <a:cs typeface="Georgia"/>
              </a:rPr>
              <a:t>When the LORD thy God hath cut off the nations, whose land the LORD thy God giveth thee, and thou succeedest them, and dwellest in their cities, and in their houses;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19:2  |  Deuteronomy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就要在耶和華－你神所賜你為業的地上分定三座城。</a:t>
            </a:r>
          </a:p>
          <a:p xmlns:a="http://schemas.openxmlformats.org/drawingml/2006/main">
            <a:pPr algn="ctr">
              <a:buNone/>
            </a:pPr>
            <a:r>
              <a:rPr sz="2400">
                <a:solidFill>
                  <a:srgbClr val="FFFFFF"/>
                </a:solidFill>
                <a:latin typeface="Georgia"/>
                <a:ea typeface="Georgia"/>
                <a:cs typeface="Georgia"/>
              </a:rPr>
              <a:t>Thou shalt separate three cities for thee in the midst of thy land, which the LORD thy God giveth thee to possess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19:3  |  Deuteronomy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要將耶和華－你神使你承受為業的地分為三段；又要預備道路，使誤殺人的，都可以逃到那裏去。</a:t>
            </a:r>
          </a:p>
          <a:p xmlns:a="http://schemas.openxmlformats.org/drawingml/2006/main">
            <a:pPr algn="ctr">
              <a:buNone/>
            </a:pPr>
            <a:r>
              <a:rPr sz="2100">
                <a:solidFill>
                  <a:srgbClr val="FFFFFF"/>
                </a:solidFill>
                <a:latin typeface="Georgia"/>
                <a:ea typeface="Georgia"/>
                <a:cs typeface="Georgia"/>
              </a:rPr>
              <a:t>Thou shalt prepare thee a way, and divide the coasts of thy land, which the LORD thy God giveth thee to inherit, into three parts, that every slayer may flee thither.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19:4  |  Deuteronomy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「誤殺人的逃到那裏可以存活，定例乃是這樣：凡素無仇恨，無心殺了人的，</a:t>
            </a:r>
          </a:p>
          <a:p xmlns:a="http://schemas.openxmlformats.org/drawingml/2006/main">
            <a:pPr algn="ctr">
              <a:buNone/>
            </a:pPr>
            <a:r>
              <a:rPr sz="2100">
                <a:solidFill>
                  <a:srgbClr val="FFFFFF"/>
                </a:solidFill>
                <a:latin typeface="Georgia"/>
                <a:ea typeface="Georgia"/>
                <a:cs typeface="Georgia"/>
              </a:rPr>
              <a:t>And this is the case of the slayer, which shall flee thither, that he may live: Whoso killeth his neighbour ignorantly, whom he hated not in time past;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19:5  |  Deuteronomy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就如人與鄰舍同入樹林砍伐樹木，手拿斧子一砍，本想砍下樹木，不料，斧頭脫了把，飛落在鄰舍身上，以致於死，這人逃到那些城的一座城，就可以存活，</a:t>
            </a:r>
          </a:p>
          <a:p xmlns:a="http://schemas.openxmlformats.org/drawingml/2006/main">
            <a:pPr algn="ctr">
              <a:buNone/>
            </a:pPr>
            <a:r>
              <a:rPr sz="1800">
                <a:solidFill>
                  <a:srgbClr val="FFFFFF"/>
                </a:solidFill>
                <a:latin typeface="Georgia"/>
                <a:ea typeface="Georgia"/>
                <a:cs typeface="Georgia"/>
              </a:rPr>
              <a:t>As when a man goeth into the wood with his neighbour to hew wood, and his hand fetcheth a stroke with the axe to cut down the tree, and the head slippeth from the helve, and lighteth upon his neighbour, that he die; he shall flee unto one of those cities, and live: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19:6  |  Deuteronomy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免得報血仇的，心中火熱追趕他，因路遠就追上，將他殺死；其實他不該死，因為他與被殺的素無仇恨。</a:t>
            </a:r>
          </a:p>
          <a:p xmlns:a="http://schemas.openxmlformats.org/drawingml/2006/main">
            <a:pPr algn="ctr">
              <a:buNone/>
            </a:pPr>
            <a:r>
              <a:rPr sz="2100">
                <a:solidFill>
                  <a:srgbClr val="FFFFFF"/>
                </a:solidFill>
                <a:latin typeface="Georgia"/>
                <a:ea typeface="Georgia"/>
                <a:cs typeface="Georgia"/>
              </a:rPr>
              <a:t>Lest the avenger of the blood pursue the slayer, while his heart is hot, and overtake him, because the way is long, and slay him; whereas he was not worthy of death, inasmuch as he hated him not in time past.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19:7  |  Deuteronomy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所以我吩咐你說，要分定三座城。</a:t>
            </a:r>
          </a:p>
          <a:p xmlns:a="http://schemas.openxmlformats.org/drawingml/2006/main">
            <a:pPr algn="ctr">
              <a:buNone/>
            </a:pPr>
            <a:r>
              <a:rPr sz="2800">
                <a:solidFill>
                  <a:srgbClr val="FFFFFF"/>
                </a:solidFill>
                <a:latin typeface="Georgia"/>
                <a:ea typeface="Georgia"/>
                <a:cs typeface="Georgia"/>
              </a:rPr>
              <a:t>Wherefore I command thee, saying, Thou shalt separate three cities for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19:8  |  Deuteronomy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耶和華－你神若照他向你列祖所起的誓擴張你的境界，將所應許賜你列祖的地全然給你，</a:t>
            </a:r>
          </a:p>
          <a:p xmlns:a="http://schemas.openxmlformats.org/drawingml/2006/main">
            <a:pPr algn="ctr">
              <a:buNone/>
            </a:pPr>
            <a:r>
              <a:rPr sz="2100">
                <a:solidFill>
                  <a:srgbClr val="FFFFFF"/>
                </a:solidFill>
                <a:latin typeface="Georgia"/>
                <a:ea typeface="Georgia"/>
                <a:cs typeface="Georgia"/>
              </a:rPr>
              <a:t>And if the LORD thy God enlarge thy coast, as he hath sworn unto thy fathers, and give thee all the land which he promised to give unto thy fathers;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19:9  |  Deuteronomy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你若謹守遵行我今日所吩咐的這一切誡命，愛耶和華－你的神，常常遵行他的道，就要在這三座城之外，再添三座城，</a:t>
            </a:r>
          </a:p>
          <a:p xmlns:a="http://schemas.openxmlformats.org/drawingml/2006/main">
            <a:pPr algn="ctr">
              <a:buNone/>
            </a:pPr>
            <a:r>
              <a:rPr sz="2100">
                <a:solidFill>
                  <a:srgbClr val="FFFFFF"/>
                </a:solidFill>
                <a:latin typeface="Georgia"/>
                <a:ea typeface="Georgia"/>
                <a:cs typeface="Georgia"/>
              </a:rPr>
              <a:t>If thou shalt keep all these commandments to do them, which I command thee this day, to love the LORD thy God, and to walk ever in his ways; then shalt thou add three cities more for thee, beside these three: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19:10  |  Deuteronomy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免得無辜之人的血流在耶和華－你神所賜你為業的地上，流血的罪就歸於你。</a:t>
            </a:r>
          </a:p>
          <a:p xmlns:a="http://schemas.openxmlformats.org/drawingml/2006/main">
            <a:pPr algn="ctr">
              <a:buNone/>
            </a:pPr>
            <a:r>
              <a:rPr sz="2400">
                <a:solidFill>
                  <a:srgbClr val="FFFFFF"/>
                </a:solidFill>
                <a:latin typeface="Georgia"/>
                <a:ea typeface="Georgia"/>
                <a:cs typeface="Georgia"/>
              </a:rPr>
              <a:t>That innocent blood be not shed in thy land, which the LORD thy God giveth thee for an inheritance, and so blood be upon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19:11  |  Deuteronomy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「若有人恨他的鄰舍，埋伏着起來擊殺他，以致於死，便逃到這些城的一座城，</a:t>
            </a:r>
          </a:p>
          <a:p xmlns:a="http://schemas.openxmlformats.org/drawingml/2006/main">
            <a:pPr algn="ctr">
              <a:buNone/>
            </a:pPr>
            <a:r>
              <a:rPr sz="2100">
                <a:solidFill>
                  <a:srgbClr val="FFFFFF"/>
                </a:solidFill>
                <a:latin typeface="Georgia"/>
                <a:ea typeface="Georgia"/>
                <a:cs typeface="Georgia"/>
              </a:rPr>
              <a:t>But if any man hate his neighbour, and lie in wait for him, and rise up against him, and smite him mortally that he die, and fleeth into one of these cities: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19:12  |  Deuteronomy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本城的長老就要打發人去，從那裏帶出他來，交在報血仇的手中，將他治死。</a:t>
            </a:r>
          </a:p>
          <a:p xmlns:a="http://schemas.openxmlformats.org/drawingml/2006/main">
            <a:pPr algn="ctr">
              <a:buNone/>
            </a:pPr>
            <a:r>
              <a:rPr sz="2400">
                <a:solidFill>
                  <a:srgbClr val="FFFFFF"/>
                </a:solidFill>
                <a:latin typeface="Georgia"/>
                <a:ea typeface="Georgia"/>
                <a:cs typeface="Georgia"/>
              </a:rPr>
              <a:t>Then the elders of his city shall send and fetch him thence, and deliver him into the hand of the avenger of blood, that he may die.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19:13  |  Deuteronomy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你眼不可顧惜他，卻要從以色列中除掉流無辜血的罪，使你可以得福。」</a:t>
            </a:r>
          </a:p>
          <a:p xmlns:a="http://schemas.openxmlformats.org/drawingml/2006/main">
            <a:pPr algn="ctr">
              <a:buNone/>
            </a:pPr>
            <a:r>
              <a:rPr sz="2400">
                <a:solidFill>
                  <a:srgbClr val="FFFFFF"/>
                </a:solidFill>
                <a:latin typeface="Georgia"/>
                <a:ea typeface="Georgia"/>
                <a:cs typeface="Georgia"/>
              </a:rPr>
              <a:t>Thine eye shall not pity him, but thou shalt put away the guilt of innocent blood from Israel, that it may go well with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19:14  |  Deuteronomy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「在耶和華－你神所賜你承受為業之地，不可挪移你鄰舍的地界，那是先人所定的。」</a:t>
            </a:r>
          </a:p>
          <a:p xmlns:a="http://schemas.openxmlformats.org/drawingml/2006/main">
            <a:pPr algn="ctr">
              <a:buNone/>
            </a:pPr>
            <a:r>
              <a:rPr sz="2100">
                <a:solidFill>
                  <a:srgbClr val="FFFFFF"/>
                </a:solidFill>
                <a:latin typeface="Georgia"/>
                <a:ea typeface="Georgia"/>
                <a:cs typeface="Georgia"/>
              </a:rPr>
              <a:t>Thou shalt not remove thy neighbour’s landmark, which they of old time have set in thine inheritance, which thou shalt inherit in the land that the LORD thy God giveth thee to possess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19:15  |  Deuteronomy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「人無論犯甚麼罪，作甚麼惡，不可憑一個人的口作見證，總要憑兩三個人的口作見證才可定案。</a:t>
            </a:r>
          </a:p>
          <a:p xmlns:a="http://schemas.openxmlformats.org/drawingml/2006/main">
            <a:pPr algn="ctr">
              <a:buNone/>
            </a:pPr>
            <a:r>
              <a:rPr sz="2100">
                <a:solidFill>
                  <a:srgbClr val="FFFFFF"/>
                </a:solidFill>
                <a:latin typeface="Georgia"/>
                <a:ea typeface="Georgia"/>
                <a:cs typeface="Georgia"/>
              </a:rPr>
              <a:t>One witness shall not rise up against a man for any iniquity, or for any sin, in any sin that he sinneth: at the mouth of two witnesses, or at the mouth of three witnesses, shall the matter be established.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19:16  |  Deuteronomy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若有凶惡的見證人起來，見證某人作惡，</a:t>
            </a:r>
          </a:p>
          <a:p xmlns:a="http://schemas.openxmlformats.org/drawingml/2006/main">
            <a:pPr algn="ctr">
              <a:buNone/>
            </a:pPr>
            <a:r>
              <a:rPr sz="2400">
                <a:solidFill>
                  <a:srgbClr val="FFFFFF"/>
                </a:solidFill>
                <a:latin typeface="Georgia"/>
                <a:ea typeface="Georgia"/>
                <a:cs typeface="Georgia"/>
              </a:rPr>
              <a:t>If a false witness rise up against any man to testify against him that which is wrong;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19:17  |  Deuteronomy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這兩個爭訟的人就要站在耶和華面前，和當時的祭司，並審判官面前，</a:t>
            </a:r>
          </a:p>
          <a:p xmlns:a="http://schemas.openxmlformats.org/drawingml/2006/main">
            <a:pPr algn="ctr">
              <a:buNone/>
            </a:pPr>
            <a:r>
              <a:rPr sz="2400">
                <a:solidFill>
                  <a:srgbClr val="FFFFFF"/>
                </a:solidFill>
                <a:latin typeface="Georgia"/>
                <a:ea typeface="Georgia"/>
                <a:cs typeface="Georgia"/>
              </a:rPr>
              <a:t>Then both the men, between whom the controversy is, shall stand before the LORD, before the priests and the judges, which shall be in those days;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19:18  |  Deuteronomy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審判官要細細地查究，若見證人果然是作假見證的，以假見證陷害弟兄，</a:t>
            </a:r>
          </a:p>
          <a:p xmlns:a="http://schemas.openxmlformats.org/drawingml/2006/main">
            <a:pPr algn="ctr">
              <a:buNone/>
            </a:pPr>
            <a:r>
              <a:rPr sz="2400">
                <a:solidFill>
                  <a:srgbClr val="FFFFFF"/>
                </a:solidFill>
                <a:latin typeface="Georgia"/>
                <a:ea typeface="Georgia"/>
                <a:cs typeface="Georgia"/>
              </a:rPr>
              <a:t>And the judges shall make diligent inquisition: and, behold, if the witness be a false witness, and hath testified falsely against his brother;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19:19  |  Deuteronomy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你們就要待他如同他想要待的弟兄。這樣，就把那惡從你們中間除掉。</a:t>
            </a:r>
          </a:p>
          <a:p xmlns:a="http://schemas.openxmlformats.org/drawingml/2006/main">
            <a:pPr algn="ctr">
              <a:buNone/>
            </a:pPr>
            <a:r>
              <a:rPr sz="2400">
                <a:solidFill>
                  <a:srgbClr val="FFFFFF"/>
                </a:solidFill>
                <a:latin typeface="Georgia"/>
                <a:ea typeface="Georgia"/>
                <a:cs typeface="Georgia"/>
              </a:rPr>
              <a:t>Then shall ye do unto him, as he had thought to have done unto his brother: so shalt thou put the evil away from among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19:20  |  Deuteronomy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別人聽見都要害怕，就不敢在你們中間再行這樣的惡了。</a:t>
            </a:r>
          </a:p>
          <a:p xmlns:a="http://schemas.openxmlformats.org/drawingml/2006/main">
            <a:pPr algn="ctr">
              <a:buNone/>
            </a:pPr>
            <a:r>
              <a:rPr sz="2400">
                <a:solidFill>
                  <a:srgbClr val="FFFFFF"/>
                </a:solidFill>
                <a:latin typeface="Georgia"/>
                <a:ea typeface="Georgia"/>
                <a:cs typeface="Georgia"/>
              </a:rPr>
              <a:t>And those which remain shall hear, and fear, and shall henceforth commit no more any such evil among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19:21  |  Deuteronomy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你眼不可顧惜，要以命償命，以眼還眼，以牙還牙，以手還手，以腳還腳。」</a:t>
            </a:r>
          </a:p>
          <a:p xmlns:a="http://schemas.openxmlformats.org/drawingml/2006/main">
            <a:pPr algn="ctr">
              <a:buNone/>
            </a:pPr>
            <a:r>
              <a:rPr sz="2400">
                <a:solidFill>
                  <a:srgbClr val="FFFFFF"/>
                </a:solidFill>
                <a:latin typeface="Georgia"/>
                <a:ea typeface="Georgia"/>
                <a:cs typeface="Georgia"/>
              </a:rPr>
              <a:t>And thine eye shall not pity; but life shall go for life, eye for eye, tooth for tooth, hand for hand, foot for foot.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2026-08-30T07:21:32.4530000Z</dcterms:created>
  <dcterms:modified xsi:type="dcterms:W3CDTF">2026-08-30T07:21:32.4530000Z</dcterms:modified>
</coreProperties>
</file>