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60e5f9135d64824" /><Relationship Type="http://schemas.openxmlformats.org/officeDocument/2006/relationships/extended-properties" Target="/docProps/app.xml" Id="Rc5417a7d344e4965" /><Relationship Type="http://schemas.openxmlformats.org/officeDocument/2006/relationships/officeDocument" Target="/ppt/presentation.xml" Id="R35875aa003a24ee3" /></Relationships>
</file>

<file path=ppt/presentation.xml><?xml version="1.0" encoding="utf-8"?>
<p:presentation xmlns:p="http://schemas.openxmlformats.org/presentationml/2006/main">
  <p:sldMasterIdLst>
    <p:sldMasterId xmlns:r="http://schemas.openxmlformats.org/officeDocument/2006/relationships" id="2147483648" r:id="R871013dfb1784c5f"/>
  </p:sldMasterIdLst>
  <p:notesMasterIdLst>
    <p:notesMasterId xmlns:r="http://schemas.openxmlformats.org/officeDocument/2006/relationships" r:id="R05cfe876af6340c5"/>
  </p:notesMasterIdLst>
  <p:sldIdLst>
    <p:sldId xmlns:r="http://schemas.openxmlformats.org/officeDocument/2006/relationships" id="256" r:id="R70a82ab9f96d41d8"/>
    <p:sldId xmlns:r="http://schemas.openxmlformats.org/officeDocument/2006/relationships" id="257" r:id="R45c57b83cc654bcd"/>
    <p:sldId xmlns:r="http://schemas.openxmlformats.org/officeDocument/2006/relationships" id="258" r:id="Ra52a054e0e394378"/>
    <p:sldId xmlns:r="http://schemas.openxmlformats.org/officeDocument/2006/relationships" id="259" r:id="Re49ec48406664eb7"/>
    <p:sldId xmlns:r="http://schemas.openxmlformats.org/officeDocument/2006/relationships" id="260" r:id="Rdc18b4b0654d4b4c"/>
    <p:sldId xmlns:r="http://schemas.openxmlformats.org/officeDocument/2006/relationships" id="261" r:id="Rb569c0c289c84807"/>
    <p:sldId xmlns:r="http://schemas.openxmlformats.org/officeDocument/2006/relationships" id="262" r:id="R97250a0b5ddc47bf"/>
    <p:sldId xmlns:r="http://schemas.openxmlformats.org/officeDocument/2006/relationships" id="263" r:id="R20bf5bcaed2d4588"/>
    <p:sldId xmlns:r="http://schemas.openxmlformats.org/officeDocument/2006/relationships" id="264" r:id="R45b0f0e24b024fba"/>
    <p:sldId xmlns:r="http://schemas.openxmlformats.org/officeDocument/2006/relationships" id="265" r:id="Re1d36272f565420d"/>
    <p:sldId xmlns:r="http://schemas.openxmlformats.org/officeDocument/2006/relationships" id="266" r:id="R2e04ffc6c41a4002"/>
    <p:sldId xmlns:r="http://schemas.openxmlformats.org/officeDocument/2006/relationships" id="267" r:id="Rbb9163a819354664"/>
    <p:sldId xmlns:r="http://schemas.openxmlformats.org/officeDocument/2006/relationships" id="268" r:id="R1b460900b4214eda"/>
    <p:sldId xmlns:r="http://schemas.openxmlformats.org/officeDocument/2006/relationships" id="269" r:id="Rce35fc28fb34437a"/>
    <p:sldId xmlns:r="http://schemas.openxmlformats.org/officeDocument/2006/relationships" id="270" r:id="R7541e4b8ca1c42a0"/>
    <p:sldId xmlns:r="http://schemas.openxmlformats.org/officeDocument/2006/relationships" id="271" r:id="R2763c780d1d1412b"/>
    <p:sldId xmlns:r="http://schemas.openxmlformats.org/officeDocument/2006/relationships" id="272" r:id="R5da3d3653512435a"/>
    <p:sldId xmlns:r="http://schemas.openxmlformats.org/officeDocument/2006/relationships" id="273" r:id="Rae56194387cf4c25"/>
    <p:sldId xmlns:r="http://schemas.openxmlformats.org/officeDocument/2006/relationships" id="274" r:id="Ra552f36fbdfa43f5"/>
    <p:sldId xmlns:r="http://schemas.openxmlformats.org/officeDocument/2006/relationships" id="275" r:id="R6eba614a8ad44b6d"/>
    <p:sldId xmlns:r="http://schemas.openxmlformats.org/officeDocument/2006/relationships" id="276" r:id="R250a372ab0e54b86"/>
    <p:sldId xmlns:r="http://schemas.openxmlformats.org/officeDocument/2006/relationships" id="277" r:id="R440b38a5dcb64f7c"/>
    <p:sldId xmlns:r="http://schemas.openxmlformats.org/officeDocument/2006/relationships" id="278" r:id="R4347f73dc7e64071"/>
    <p:sldId xmlns:r="http://schemas.openxmlformats.org/officeDocument/2006/relationships" id="279" r:id="Rac7e9cffbc564fd2"/>
    <p:sldId xmlns:r="http://schemas.openxmlformats.org/officeDocument/2006/relationships" id="280" r:id="R801269a54cc548d1"/>
    <p:sldId xmlns:r="http://schemas.openxmlformats.org/officeDocument/2006/relationships" id="281" r:id="R7abe1e86715c444c"/>
    <p:sldId xmlns:r="http://schemas.openxmlformats.org/officeDocument/2006/relationships" id="282" r:id="R1bf19655fa9d4de6"/>
    <p:sldId xmlns:r="http://schemas.openxmlformats.org/officeDocument/2006/relationships" id="283" r:id="R8978f1356f444746"/>
    <p:sldId xmlns:r="http://schemas.openxmlformats.org/officeDocument/2006/relationships" id="284" r:id="R8907a6d79acf4042"/>
    <p:sldId xmlns:r="http://schemas.openxmlformats.org/officeDocument/2006/relationships" id="285" r:id="Rdcdfde85ca3d4cf5"/>
    <p:sldId xmlns:r="http://schemas.openxmlformats.org/officeDocument/2006/relationships" id="286" r:id="Rdb2600b90729495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5cfd37875b4fcb" /><Relationship Type="http://schemas.openxmlformats.org/officeDocument/2006/relationships/slideMaster" Target="/ppt/slideMasters/slideMaster1.xml" Id="R871013dfb1784c5f" /><Relationship Type="http://schemas.openxmlformats.org/officeDocument/2006/relationships/notesMaster" Target="/ppt/notesMasters/notesMaster1.xml" Id="R05cfe876af6340c5" /><Relationship Type="http://schemas.openxmlformats.org/officeDocument/2006/relationships/presProps" Target="/ppt/presProps.xml" Id="R0346bf5c226440d3" /><Relationship Type="http://schemas.openxmlformats.org/officeDocument/2006/relationships/tableStyles" Target="/ppt/tableStyles.xml" Id="R5156a5abdce247bd" /><Relationship Type="http://schemas.openxmlformats.org/officeDocument/2006/relationships/slide" Target="/ppt/slides/slide1.xml" Id="R70a82ab9f96d41d8" /><Relationship Type="http://schemas.openxmlformats.org/officeDocument/2006/relationships/slide" Target="/ppt/slides/slide2.xml" Id="R45c57b83cc654bcd" /><Relationship Type="http://schemas.openxmlformats.org/officeDocument/2006/relationships/slide" Target="/ppt/slides/slide3.xml" Id="Ra52a054e0e394378" /><Relationship Type="http://schemas.openxmlformats.org/officeDocument/2006/relationships/slide" Target="/ppt/slides/slide4.xml" Id="Re49ec48406664eb7" /><Relationship Type="http://schemas.openxmlformats.org/officeDocument/2006/relationships/slide" Target="/ppt/slides/slide5.xml" Id="Rdc18b4b0654d4b4c" /><Relationship Type="http://schemas.openxmlformats.org/officeDocument/2006/relationships/slide" Target="/ppt/slides/slide6.xml" Id="Rb569c0c289c84807" /><Relationship Type="http://schemas.openxmlformats.org/officeDocument/2006/relationships/slide" Target="/ppt/slides/slide7.xml" Id="R97250a0b5ddc47bf" /><Relationship Type="http://schemas.openxmlformats.org/officeDocument/2006/relationships/slide" Target="/ppt/slides/slide8.xml" Id="R20bf5bcaed2d4588" /><Relationship Type="http://schemas.openxmlformats.org/officeDocument/2006/relationships/slide" Target="/ppt/slides/slide9.xml" Id="R45b0f0e24b024fba" /><Relationship Type="http://schemas.openxmlformats.org/officeDocument/2006/relationships/slide" Target="/ppt/slides/slide10.xml" Id="Re1d36272f565420d" /><Relationship Type="http://schemas.openxmlformats.org/officeDocument/2006/relationships/slide" Target="/ppt/slides/slide11.xml" Id="R2e04ffc6c41a4002" /><Relationship Type="http://schemas.openxmlformats.org/officeDocument/2006/relationships/slide" Target="/ppt/slides/slide12.xml" Id="Rbb9163a819354664" /><Relationship Type="http://schemas.openxmlformats.org/officeDocument/2006/relationships/slide" Target="/ppt/slides/slide13.xml" Id="R1b460900b4214eda" /><Relationship Type="http://schemas.openxmlformats.org/officeDocument/2006/relationships/slide" Target="/ppt/slides/slide14.xml" Id="Rce35fc28fb34437a" /><Relationship Type="http://schemas.openxmlformats.org/officeDocument/2006/relationships/slide" Target="/ppt/slides/slide15.xml" Id="R7541e4b8ca1c42a0" /><Relationship Type="http://schemas.openxmlformats.org/officeDocument/2006/relationships/slide" Target="/ppt/slides/slide16.xml" Id="R2763c780d1d1412b" /><Relationship Type="http://schemas.openxmlformats.org/officeDocument/2006/relationships/slide" Target="/ppt/slides/slide17.xml" Id="R5da3d3653512435a" /><Relationship Type="http://schemas.openxmlformats.org/officeDocument/2006/relationships/slide" Target="/ppt/slides/slide18.xml" Id="Rae56194387cf4c25" /><Relationship Type="http://schemas.openxmlformats.org/officeDocument/2006/relationships/slide" Target="/ppt/slides/slide19.xml" Id="Ra552f36fbdfa43f5" /><Relationship Type="http://schemas.openxmlformats.org/officeDocument/2006/relationships/slide" Target="/ppt/slides/slide20.xml" Id="R6eba614a8ad44b6d" /><Relationship Type="http://schemas.openxmlformats.org/officeDocument/2006/relationships/slide" Target="/ppt/slides/slide21.xml" Id="R250a372ab0e54b86" /><Relationship Type="http://schemas.openxmlformats.org/officeDocument/2006/relationships/slide" Target="/ppt/slides/slide22.xml" Id="R440b38a5dcb64f7c" /><Relationship Type="http://schemas.openxmlformats.org/officeDocument/2006/relationships/slide" Target="/ppt/slides/slide23.xml" Id="R4347f73dc7e64071" /><Relationship Type="http://schemas.openxmlformats.org/officeDocument/2006/relationships/slide" Target="/ppt/slides/slide24.xml" Id="Rac7e9cffbc564fd2" /><Relationship Type="http://schemas.openxmlformats.org/officeDocument/2006/relationships/slide" Target="/ppt/slides/slide25.xml" Id="R801269a54cc548d1" /><Relationship Type="http://schemas.openxmlformats.org/officeDocument/2006/relationships/slide" Target="/ppt/slides/slide26.xml" Id="R7abe1e86715c444c" /><Relationship Type="http://schemas.openxmlformats.org/officeDocument/2006/relationships/slide" Target="/ppt/slides/slide27.xml" Id="R1bf19655fa9d4de6" /><Relationship Type="http://schemas.openxmlformats.org/officeDocument/2006/relationships/slide" Target="/ppt/slides/slide28.xml" Id="R8978f1356f444746" /><Relationship Type="http://schemas.openxmlformats.org/officeDocument/2006/relationships/slide" Target="/ppt/slides/slide29.xml" Id="R8907a6d79acf4042" /><Relationship Type="http://schemas.openxmlformats.org/officeDocument/2006/relationships/slide" Target="/ppt/slides/slide30.xml" Id="Rdcdfde85ca3d4cf5" /><Relationship Type="http://schemas.openxmlformats.org/officeDocument/2006/relationships/slide" Target="/ppt/slides/slide31.xml" Id="Rdb2600b90729495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5b78f10a916409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6a48c3811f4ec9" /><Relationship Type="http://schemas.openxmlformats.org/officeDocument/2006/relationships/notesMaster" Target="/ppt/notesMasters/notesMaster1.xml" Id="R878011fd335a46e1" /></Relationships>
</file>

<file path=ppt/notesSlides/_rels/notesSlide2.xml.rels>&#65279;<?xml version="1.0" encoding="utf-8"?><Relationships xmlns="http://schemas.openxmlformats.org/package/2006/relationships"><Relationship Type="http://schemas.openxmlformats.org/officeDocument/2006/relationships/slide" Target="/ppt/slides/slide2.xml" Id="Rbcd38809fd784dd0" /><Relationship Type="http://schemas.openxmlformats.org/officeDocument/2006/relationships/notesMaster" Target="/ppt/notesMasters/notesMaster1.xml" Id="R854589660ac04bc8" /></Relationships>
</file>

<file path=ppt/notesSlides/_rels/notesSlide3.xml.rels>&#65279;<?xml version="1.0" encoding="utf-8"?><Relationships xmlns="http://schemas.openxmlformats.org/package/2006/relationships"><Relationship Type="http://schemas.openxmlformats.org/officeDocument/2006/relationships/slide" Target="/ppt/slides/slide3.xml" Id="R0398bd64295b4dbe" /><Relationship Type="http://schemas.openxmlformats.org/officeDocument/2006/relationships/notesMaster" Target="/ppt/notesMasters/notesMaster1.xml" Id="Rb42431024a1e43fc" /></Relationships>
</file>

<file path=ppt/notesSlides/_rels/notesSlide4.xml.rels>&#65279;<?xml version="1.0" encoding="utf-8"?><Relationships xmlns="http://schemas.openxmlformats.org/package/2006/relationships"><Relationship Type="http://schemas.openxmlformats.org/officeDocument/2006/relationships/slide" Target="/ppt/slides/slide4.xml" Id="Rfdcad19796ea468a" /><Relationship Type="http://schemas.openxmlformats.org/officeDocument/2006/relationships/notesMaster" Target="/ppt/notesMasters/notesMaster1.xml" Id="R82b2ed421c124a3d"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b5f061b7564af1" /><Relationship Type="http://schemas.openxmlformats.org/officeDocument/2006/relationships/notesMaster" Target="/ppt/notesMasters/notesMaster1.xml" Id="Rb945612b6f3f42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79175ae7444d4e34" /><Relationship Type="http://schemas.openxmlformats.org/officeDocument/2006/relationships/notesMaster" Target="/ppt/notesMasters/notesMaster1.xml" Id="R2b064e2e33d74ebc"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1fbb7a51fa466e" /><Relationship Type="http://schemas.openxmlformats.org/officeDocument/2006/relationships/notesMaster" Target="/ppt/notesMasters/notesMaster1.xml" Id="R09ba246bea4b406f" /></Relationships>
</file>

<file path=ppt/notesSlides/_rels/notesSlide8.xml.rels>&#65279;<?xml version="1.0" encoding="utf-8"?><Relationships xmlns="http://schemas.openxmlformats.org/package/2006/relationships"><Relationship Type="http://schemas.openxmlformats.org/officeDocument/2006/relationships/slide" Target="/ppt/slides/slide8.xml" Id="Rca659e4c12ec4145" /><Relationship Type="http://schemas.openxmlformats.org/officeDocument/2006/relationships/notesMaster" Target="/ppt/notesMasters/notesMaster1.xml" Id="R611c6f59e5db4a4a" /></Relationships>
</file>

<file path=ppt/notesSlides/_rels/notesSlide9.xml.rels>&#65279;<?xml version="1.0" encoding="utf-8"?><Relationships xmlns="http://schemas.openxmlformats.org/package/2006/relationships"><Relationship Type="http://schemas.openxmlformats.org/officeDocument/2006/relationships/slide" Target="/ppt/slides/slide9.xml" Id="Rf85ade0d868949c2" /><Relationship Type="http://schemas.openxmlformats.org/officeDocument/2006/relationships/notesMaster" Target="/ppt/notesMasters/notesMaster1.xml" Id="Re532b5edebb14e5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103ed7fd2541e9" /><Relationship Type="http://schemas.openxmlformats.org/officeDocument/2006/relationships/notesMaster" Target="/ppt/notesMasters/notesMaster1.xml" Id="R312b2db93470478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d2019390fee42ce" /><Relationship Type="http://schemas.openxmlformats.org/officeDocument/2006/relationships/notesMaster" Target="/ppt/notesMasters/notesMaster1.xml" Id="Ra744f2e603fe4dd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ffc845f188441d3" /><Relationship Type="http://schemas.openxmlformats.org/officeDocument/2006/relationships/notesMaster" Target="/ppt/notesMasters/notesMaster1.xml" Id="R0bd80421202a4d4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76d30198c444d92" /><Relationship Type="http://schemas.openxmlformats.org/officeDocument/2006/relationships/notesMaster" Target="/ppt/notesMasters/notesMaster1.xml" Id="R31f80bdb08904c0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f2a660bd76a4608" /><Relationship Type="http://schemas.openxmlformats.org/officeDocument/2006/relationships/notesMaster" Target="/ppt/notesMasters/notesMaster1.xml" Id="R61628fb9871a48c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7840213106a4f71" /><Relationship Type="http://schemas.openxmlformats.org/officeDocument/2006/relationships/notesMaster" Target="/ppt/notesMasters/notesMaster1.xml" Id="Rcfe0f5cb1f9340a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77efa4de22a4b26" /><Relationship Type="http://schemas.openxmlformats.org/officeDocument/2006/relationships/notesMaster" Target="/ppt/notesMasters/notesMaster1.xml" Id="R569f840ff2a94c5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623c311eaa74287" /><Relationship Type="http://schemas.openxmlformats.org/officeDocument/2006/relationships/notesMaster" Target="/ppt/notesMasters/notesMaster1.xml" Id="R5020be61474548f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862074de32046e1" /><Relationship Type="http://schemas.openxmlformats.org/officeDocument/2006/relationships/notesMaster" Target="/ppt/notesMasters/notesMaster1.xml" Id="R6dc518db61d6458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302a2fd84ff4cdc" /><Relationship Type="http://schemas.openxmlformats.org/officeDocument/2006/relationships/notesMaster" Target="/ppt/notesMasters/notesMaster1.xml" Id="Rf2793625d4144c2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51ec2464fff414a" /><Relationship Type="http://schemas.openxmlformats.org/officeDocument/2006/relationships/notesMaster" Target="/ppt/notesMasters/notesMaster1.xml" Id="Rb4883a59eed5455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783623346cb4436" /><Relationship Type="http://schemas.openxmlformats.org/officeDocument/2006/relationships/notesMaster" Target="/ppt/notesMasters/notesMaster1.xml" Id="Rcdbca41c554540f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337d22b73514a05" /><Relationship Type="http://schemas.openxmlformats.org/officeDocument/2006/relationships/notesMaster" Target="/ppt/notesMasters/notesMaster1.xml" Id="R702b41a77ef1463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3c47b72e4f34f65" /><Relationship Type="http://schemas.openxmlformats.org/officeDocument/2006/relationships/notesMaster" Target="/ppt/notesMasters/notesMaster1.xml" Id="R566f7faf76fe48b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77db35ac4464ef2" /><Relationship Type="http://schemas.openxmlformats.org/officeDocument/2006/relationships/notesMaster" Target="/ppt/notesMasters/notesMaster1.xml" Id="Re78f2b48f4c745a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725787691af41f8" /><Relationship Type="http://schemas.openxmlformats.org/officeDocument/2006/relationships/notesMaster" Target="/ppt/notesMasters/notesMaster1.xml" Id="R65bc72d6b327431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f26d308c8fb4c94" /><Relationship Type="http://schemas.openxmlformats.org/officeDocument/2006/relationships/notesMaster" Target="/ppt/notesMasters/notesMaster1.xml" Id="R64fa005d9bd643f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a8f6234a6d5410a" /><Relationship Type="http://schemas.openxmlformats.org/officeDocument/2006/relationships/notesMaster" Target="/ppt/notesMasters/notesMaster1.xml" Id="R55caeb2c15ed465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6e2f9f65aea4a4f" /><Relationship Type="http://schemas.openxmlformats.org/officeDocument/2006/relationships/notesMaster" Target="/ppt/notesMasters/notesMaster1.xml" Id="Rf037b1ed87c345b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c667654081a4543" /><Relationship Type="http://schemas.openxmlformats.org/officeDocument/2006/relationships/notesMaster" Target="/ppt/notesMasters/notesMaster1.xml" Id="Rdc70cc1ae42640d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041a977bf4d4d5f" /><Relationship Type="http://schemas.openxmlformats.org/officeDocument/2006/relationships/notesMaster" Target="/ppt/notesMasters/notesMaster1.xml" Id="R3c0fdecb897142f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f9e757fc39148bb" /><Relationship Type="http://schemas.openxmlformats.org/officeDocument/2006/relationships/notesMaster" Target="/ppt/notesMasters/notesMaster1.xml" Id="Re6ced28d5b1a48f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ae2ce76a51c429d" /><Relationship Type="http://schemas.openxmlformats.org/officeDocument/2006/relationships/image" Target="/ppt/media/image.png" Id="R9c45e333d79a4c39" /><Relationship Type="http://schemas.openxmlformats.org/officeDocument/2006/relationships/image" Target="/ppt/media/image2.png" Id="Rf92af11151ea40e0" /><Relationship Type="http://schemas.openxmlformats.org/officeDocument/2006/relationships/image" Target="/ppt/media/image.jpeg" Id="R36bb08c6073f482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66970534cf647e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c45e333d79a4c3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92af11151ea40e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6bb08c6073f482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e22018ead9b48a3" /><Relationship Type="http://schemas.openxmlformats.org/officeDocument/2006/relationships/slideLayout" Target="/ppt/slideLayouts/slideLayout1.xml" Id="Rc0cbd0d7911b40d6" /><Relationship Type="http://schemas.openxmlformats.org/officeDocument/2006/relationships/slideLayout" Target="/ppt/slideLayouts/slideLayout2.xml" Id="R0347f03219ac446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cbd0d7911b40d6"/>
    <p:sldLayoutId xmlns:r="http://schemas.openxmlformats.org/officeDocument/2006/relationships" id="2147483650" r:id="R0347f03219ac446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54197c9c8ce4bec" /><Relationship Type="http://schemas.openxmlformats.org/officeDocument/2006/relationships/notesSlide" Target="/ppt/notesSlides/notesSlide1.xml" Id="R1cdaaa840f1240c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d0c99b63c2b4fef" /><Relationship Type="http://schemas.openxmlformats.org/officeDocument/2006/relationships/notesSlide" Target="/ppt/notesSlides/notesSlide2.xml" Id="R1947d138eedb49b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be0ec02da984427" /><Relationship Type="http://schemas.openxmlformats.org/officeDocument/2006/relationships/notesSlide" Target="/ppt/notesSlides/notesSlide3.xml" Id="Rb2ed3733e1f142d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eb959236e4f40fd" /><Relationship Type="http://schemas.openxmlformats.org/officeDocument/2006/relationships/notesSlide" Target="/ppt/notesSlides/notesSlide4.xml" Id="R162af63d4c3b4d0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14d0e78ac494363" /><Relationship Type="http://schemas.openxmlformats.org/officeDocument/2006/relationships/notesSlide" Target="/ppt/notesSlides/notesSlide5.xml" Id="R3656d42197df46b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d98759d022b424d" /><Relationship Type="http://schemas.openxmlformats.org/officeDocument/2006/relationships/notesSlide" Target="/ppt/notesSlides/notesSlide6.xml" Id="R188bf54f4b23462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34a528ba8a6461a" /><Relationship Type="http://schemas.openxmlformats.org/officeDocument/2006/relationships/notesSlide" Target="/ppt/notesSlides/notesSlide7.xml" Id="R96bac8be2e58412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b49d849289b4200" /><Relationship Type="http://schemas.openxmlformats.org/officeDocument/2006/relationships/notesSlide" Target="/ppt/notesSlides/notesSlide8.xml" Id="Rb20253d7a68244b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abfc83d05a94f00" /><Relationship Type="http://schemas.openxmlformats.org/officeDocument/2006/relationships/notesSlide" Target="/ppt/notesSlides/notesSlide9.xml" Id="R22ab4a2ed8dc4a1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e752ec7e93647d5" /><Relationship Type="http://schemas.openxmlformats.org/officeDocument/2006/relationships/notesSlide" Target="/ppt/notesSlides/notesSlide10.xml" Id="R293315e39a714b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f3879c4854f482a" /><Relationship Type="http://schemas.openxmlformats.org/officeDocument/2006/relationships/notesSlide" Target="/ppt/notesSlides/notesSlide11.xml" Id="Rddcf22feac8944f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780c896b08649d7" /><Relationship Type="http://schemas.openxmlformats.org/officeDocument/2006/relationships/notesSlide" Target="/ppt/notesSlides/notesSlide12.xml" Id="R953dace00d9b4cb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2608a10459f4b0a" /><Relationship Type="http://schemas.openxmlformats.org/officeDocument/2006/relationships/notesSlide" Target="/ppt/notesSlides/notesSlide13.xml" Id="Rdbc74bfe207e4f8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e3cc42985434392" /><Relationship Type="http://schemas.openxmlformats.org/officeDocument/2006/relationships/notesSlide" Target="/ppt/notesSlides/notesSlide14.xml" Id="R4a13a0e499df4df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8f96898be6f4dfc" /><Relationship Type="http://schemas.openxmlformats.org/officeDocument/2006/relationships/notesSlide" Target="/ppt/notesSlides/notesSlide15.xml" Id="Rabb266c97e5a493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97f1de097b54557" /><Relationship Type="http://schemas.openxmlformats.org/officeDocument/2006/relationships/notesSlide" Target="/ppt/notesSlides/notesSlide16.xml" Id="Rc2ba37ab36e14dd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1d08d608a2b44b9" /><Relationship Type="http://schemas.openxmlformats.org/officeDocument/2006/relationships/notesSlide" Target="/ppt/notesSlides/notesSlide17.xml" Id="Rd840fbeb86b44ae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3b1208e9e634a92" /><Relationship Type="http://schemas.openxmlformats.org/officeDocument/2006/relationships/notesSlide" Target="/ppt/notesSlides/notesSlide18.xml" Id="Ra0779ae3899e446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7397ed4a7b64670" /><Relationship Type="http://schemas.openxmlformats.org/officeDocument/2006/relationships/notesSlide" Target="/ppt/notesSlides/notesSlide19.xml" Id="Rc0123179a4e8452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203206f23be4604" /><Relationship Type="http://schemas.openxmlformats.org/officeDocument/2006/relationships/notesSlide" Target="/ppt/notesSlides/notesSlide20.xml" Id="Ra56f61af5dcb4df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0df3f93918c4abe" /><Relationship Type="http://schemas.openxmlformats.org/officeDocument/2006/relationships/notesSlide" Target="/ppt/notesSlides/notesSlide21.xml" Id="R3426a6d6cd63461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67441d478064df6" /><Relationship Type="http://schemas.openxmlformats.org/officeDocument/2006/relationships/notesSlide" Target="/ppt/notesSlides/notesSlide22.xml" Id="Rca9fb27d73ab467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e374d0e91bf44f2" /><Relationship Type="http://schemas.openxmlformats.org/officeDocument/2006/relationships/notesSlide" Target="/ppt/notesSlides/notesSlide23.xml" Id="Rd4575de0a113429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7fae61b73fb431f" /><Relationship Type="http://schemas.openxmlformats.org/officeDocument/2006/relationships/notesSlide" Target="/ppt/notesSlides/notesSlide24.xml" Id="R5a231b7f615f462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94d585d2516477f" /><Relationship Type="http://schemas.openxmlformats.org/officeDocument/2006/relationships/notesSlide" Target="/ppt/notesSlides/notesSlide25.xml" Id="Re88da14bf260476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fc8e92eabb14482" /><Relationship Type="http://schemas.openxmlformats.org/officeDocument/2006/relationships/notesSlide" Target="/ppt/notesSlides/notesSlide26.xml" Id="R966e20bdf3fe4aa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7c8dfa2799a4467" /><Relationship Type="http://schemas.openxmlformats.org/officeDocument/2006/relationships/notesSlide" Target="/ppt/notesSlides/notesSlide27.xml" Id="R61c81bb6396243d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3a877397acd44c4" /><Relationship Type="http://schemas.openxmlformats.org/officeDocument/2006/relationships/notesSlide" Target="/ppt/notesSlides/notesSlide28.xml" Id="R0ae930162d134b6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957b92a65dd44b0" /><Relationship Type="http://schemas.openxmlformats.org/officeDocument/2006/relationships/notesSlide" Target="/ppt/notesSlides/notesSlide29.xml" Id="Re46ec7dff01a441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450c4ec74eb4f06" /><Relationship Type="http://schemas.openxmlformats.org/officeDocument/2006/relationships/notesSlide" Target="/ppt/notesSlides/notesSlide30.xml" Id="R544b419a6492408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89771cf05424dac" /><Relationship Type="http://schemas.openxmlformats.org/officeDocument/2006/relationships/notesSlide" Target="/ppt/notesSlides/notesSlide31.xml" Id="R44b3cbda678e48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申命記第22章</a:t>
            </a:r>
          </a:p>
          <a:p xmlns:a="http://schemas.openxmlformats.org/drawingml/2006/main">
            <a:pPr algn="ctr">
              <a:buNone/>
            </a:pPr>
            <a:r>
              <a:rPr sz="2000">
                <a:solidFill>
                  <a:srgbClr val="FFFFFF"/>
                </a:solidFill>
                <a:latin typeface="Georgia"/>
                <a:ea typeface="Georgia"/>
                <a:cs typeface="Georgia"/>
              </a:rPr>
              <a:t>Deuteronomy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  |  Deuteronomy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「你若看見弟兄的牛或羊失迷了路，不可佯為不見，總要把牠牽回來交給你的弟兄。</a:t>
            </a:r>
          </a:p>
          <a:p xmlns:a="http://schemas.openxmlformats.org/drawingml/2006/main">
            <a:pPr algn="ctr">
              <a:buNone/>
            </a:pPr>
            <a:r>
              <a:rPr sz="2400">
                <a:solidFill>
                  <a:srgbClr val="FFFFFF"/>
                </a:solidFill>
                <a:latin typeface="Georgia"/>
                <a:ea typeface="Georgia"/>
                <a:cs typeface="Georgia"/>
              </a:rPr>
              <a:t>Thou shalt not see thy brother’s ox or his sheep go astray, and hide thyself from them: thou shalt in any case bring them again unto thy brother.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  |  Deuteronomy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你弟兄若離你遠，或是你不認識他，就要牽到你家去，留在你那裏，等你弟兄來尋找就還給他。</a:t>
            </a:r>
          </a:p>
          <a:p xmlns:a="http://schemas.openxmlformats.org/drawingml/2006/main">
            <a:pPr algn="ctr">
              <a:buNone/>
            </a:pPr>
            <a:r>
              <a:rPr sz="2100">
                <a:solidFill>
                  <a:srgbClr val="FFFFFF"/>
                </a:solidFill>
                <a:latin typeface="Georgia"/>
                <a:ea typeface="Georgia"/>
                <a:cs typeface="Georgia"/>
              </a:rPr>
              <a:t>And if thy brother be not nigh unto thee, or if thou know him not, then thou shalt bring it unto thine own house, and it shall be with thee until thy brother seek after it, and thou shalt restore it to him again.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22:3  |  Deuteronomy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你的弟兄無論失落甚麼，或是驢，或是衣服，你若遇見，都要這樣行，不可佯為不見。</a:t>
            </a:r>
          </a:p>
          <a:p xmlns:a="http://schemas.openxmlformats.org/drawingml/2006/main">
            <a:pPr algn="ctr">
              <a:buNone/>
            </a:pPr>
            <a:r>
              <a:rPr sz="2100">
                <a:solidFill>
                  <a:srgbClr val="FFFFFF"/>
                </a:solidFill>
                <a:latin typeface="Georgia"/>
                <a:ea typeface="Georgia"/>
                <a:cs typeface="Georgia"/>
              </a:rPr>
              <a:t>In like manner shalt thou do with his ass; and so shalt thou do with his raiment; and with all lost thing of thy brother’s, which he hath lost, and thou hast found, shalt thou do likewise: thou mayest not hide thyself.</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22:4  |  Deuteronomy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你若看見弟兄的牛或驢跌倒在路上，不可佯為不見，總要幫助他拉起來。</a:t>
            </a:r>
          </a:p>
          <a:p xmlns:a="http://schemas.openxmlformats.org/drawingml/2006/main">
            <a:pPr algn="ctr">
              <a:buNone/>
            </a:pPr>
            <a:r>
              <a:rPr sz="2100">
                <a:solidFill>
                  <a:srgbClr val="FFFFFF"/>
                </a:solidFill>
                <a:latin typeface="Georgia"/>
                <a:ea typeface="Georgia"/>
                <a:cs typeface="Georgia"/>
              </a:rPr>
              <a:t>Thou shalt not see thy brother’s ass or his ox fall down by the way, and hide thyself from them: thou shalt surely help him to lift them up again.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22:5  |  Deuteronomy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「婦女不可穿戴男子所穿戴的，男子也不可穿婦女的衣服，因為這樣行都是耶和華－你神所憎惡的。</a:t>
            </a:r>
          </a:p>
          <a:p xmlns:a="http://schemas.openxmlformats.org/drawingml/2006/main">
            <a:pPr algn="ctr">
              <a:buNone/>
            </a:pPr>
            <a:r>
              <a:rPr sz="2100">
                <a:solidFill>
                  <a:srgbClr val="FFFFFF"/>
                </a:solidFill>
                <a:latin typeface="Georgia"/>
                <a:ea typeface="Georgia"/>
                <a:cs typeface="Georgia"/>
              </a:rPr>
              <a:t>The woman shall not wear that which pertaineth unto a man, neither shall a man put on a woman’s garment: for all that do so are abomination unto the LORD thy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22:6  |  Deuteronomy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「你若路上遇見鳥窩，或在樹上或在地上，裏頭有雛或有蛋，母鳥伏在雛上或在蛋上，你不可連母帶雛一併取去。</a:t>
            </a:r>
          </a:p>
          <a:p xmlns:a="http://schemas.openxmlformats.org/drawingml/2006/main">
            <a:pPr algn="ctr">
              <a:buNone/>
            </a:pPr>
            <a:r>
              <a:rPr sz="2100">
                <a:solidFill>
                  <a:srgbClr val="FFFFFF"/>
                </a:solidFill>
                <a:latin typeface="Georgia"/>
                <a:ea typeface="Georgia"/>
                <a:cs typeface="Georgia"/>
              </a:rPr>
              <a:t>If a bird’s nest chance to be before thee in the way in any tree, or on the ground, whether they be young ones, or eggs, and the dam sitting upon the young, or upon the eggs, thou shalt not take the dam with the young: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22:7  |  Deuteronomy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總要放母，只可取雛；這樣你就可以享福，日子得以長久。</a:t>
            </a:r>
          </a:p>
          <a:p xmlns:a="http://schemas.openxmlformats.org/drawingml/2006/main">
            <a:pPr algn="ctr">
              <a:buNone/>
            </a:pPr>
            <a:r>
              <a:rPr sz="2400">
                <a:solidFill>
                  <a:srgbClr val="FFFFFF"/>
                </a:solidFill>
                <a:latin typeface="Georgia"/>
                <a:ea typeface="Georgia"/>
                <a:cs typeface="Georgia"/>
              </a:rPr>
              <a:t>But thou shalt in any wise let the dam go, and take the young to thee; that it may be well with thee, and that thou mayest prolong thy days.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22:8  |  Deuteronomy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「你若建造房屋，要在房上的四圍安欄杆，免得有人從房上掉下來，流血的罪就歸於你家。</a:t>
            </a:r>
          </a:p>
          <a:p xmlns:a="http://schemas.openxmlformats.org/drawingml/2006/main">
            <a:pPr algn="ctr">
              <a:buNone/>
            </a:pPr>
            <a:r>
              <a:rPr sz="2100">
                <a:solidFill>
                  <a:srgbClr val="FFFFFF"/>
                </a:solidFill>
                <a:latin typeface="Georgia"/>
                <a:ea typeface="Georgia"/>
                <a:cs typeface="Georgia"/>
              </a:rPr>
              <a:t>When thou buildest a new house, then thou shalt make a battlement for thy roof, that thou bring not blood upon thine house, if any man fall from thence.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22:9  |  Deuteronomy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「不可把兩樣種子種在你的葡萄園裏，免得你撒種所結的和葡萄園的果子都要充公。</a:t>
            </a:r>
          </a:p>
          <a:p xmlns:a="http://schemas.openxmlformats.org/drawingml/2006/main">
            <a:pPr algn="ctr">
              <a:buNone/>
            </a:pPr>
            <a:r>
              <a:rPr sz="2400">
                <a:solidFill>
                  <a:srgbClr val="FFFFFF"/>
                </a:solidFill>
                <a:latin typeface="Georgia"/>
                <a:ea typeface="Georgia"/>
                <a:cs typeface="Georgia"/>
              </a:rPr>
              <a:t>Thou shalt not sow thy vineyard with divers seeds: lest the fruit of thy seed which thou hast sown, and the fruit of thy vineyard, be defiled.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22:10  |  Deuteronomy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不可並用牛、驢耕地。</a:t>
            </a:r>
          </a:p>
          <a:p xmlns:a="http://schemas.openxmlformats.org/drawingml/2006/main">
            <a:pPr algn="ctr">
              <a:buNone/>
            </a:pPr>
            <a:r>
              <a:rPr sz="2800">
                <a:solidFill>
                  <a:srgbClr val="FFFFFF"/>
                </a:solidFill>
                <a:latin typeface="Georgia"/>
                <a:ea typeface="Georgia"/>
                <a:cs typeface="Georgia"/>
              </a:rPr>
              <a:t>Thou shalt not plow with an ox and an ass together.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22:11  |  Deuteronomy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不可穿羊毛、細麻兩樣攙雜料做的衣服。</a:t>
            </a:r>
          </a:p>
          <a:p xmlns:a="http://schemas.openxmlformats.org/drawingml/2006/main">
            <a:pPr algn="ctr">
              <a:buNone/>
            </a:pPr>
            <a:r>
              <a:rPr sz="2800">
                <a:solidFill>
                  <a:srgbClr val="FFFFFF"/>
                </a:solidFill>
                <a:latin typeface="Georgia"/>
                <a:ea typeface="Georgia"/>
                <a:cs typeface="Georgia"/>
              </a:rPr>
              <a:t>Thou shalt not wear a garment of divers sorts, as of woollen and linen together.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22:12  |  Deuteronomy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「你要在所披的外衣上四圍做繸子。」</a:t>
            </a:r>
          </a:p>
          <a:p xmlns:a="http://schemas.openxmlformats.org/drawingml/2006/main">
            <a:pPr algn="ctr">
              <a:buNone/>
            </a:pPr>
            <a:r>
              <a:rPr sz="2400">
                <a:solidFill>
                  <a:srgbClr val="FFFFFF"/>
                </a:solidFill>
                <a:latin typeface="Georgia"/>
                <a:ea typeface="Georgia"/>
                <a:cs typeface="Georgia"/>
              </a:rPr>
              <a:t>Thou shalt make thee fringes upon the four quarters of thy vesture, wherewith thou coverest thyself.</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22:13  |  Deuteronomy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「人若娶妻，與她同房之後恨惡她，</a:t>
            </a:r>
          </a:p>
          <a:p xmlns:a="http://schemas.openxmlformats.org/drawingml/2006/main">
            <a:pPr algn="ctr">
              <a:buNone/>
            </a:pPr>
            <a:r>
              <a:rPr sz="2800">
                <a:solidFill>
                  <a:srgbClr val="FFFFFF"/>
                </a:solidFill>
                <a:latin typeface="Georgia"/>
                <a:ea typeface="Georgia"/>
                <a:cs typeface="Georgia"/>
              </a:rPr>
              <a:t>If any man take a wife, and go in unto her, and hate her,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22:14  |  Deuteronomy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信口說她，將醜名加在她身上，說：『我娶了這女子，與她同房，見她沒有貞潔的憑據』；</a:t>
            </a:r>
          </a:p>
          <a:p xmlns:a="http://schemas.openxmlformats.org/drawingml/2006/main">
            <a:pPr algn="ctr">
              <a:buNone/>
            </a:pPr>
            <a:r>
              <a:rPr sz="2100">
                <a:solidFill>
                  <a:srgbClr val="FFFFFF"/>
                </a:solidFill>
                <a:latin typeface="Georgia"/>
                <a:ea typeface="Georgia"/>
                <a:cs typeface="Georgia"/>
              </a:rPr>
              <a:t>And give occasions of speech against her, and bring up an evil name upon her, and say, I took this woman, and when I came to her, I found her not a maid: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22:15  |  Deuteronomy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女子的父母就要把女子貞潔的憑據拿出來，帶到本城門長老那裏。</a:t>
            </a:r>
          </a:p>
          <a:p xmlns:a="http://schemas.openxmlformats.org/drawingml/2006/main">
            <a:pPr algn="ctr">
              <a:buNone/>
            </a:pPr>
            <a:r>
              <a:rPr sz="2100">
                <a:solidFill>
                  <a:srgbClr val="FFFFFF"/>
                </a:solidFill>
                <a:latin typeface="Georgia"/>
                <a:ea typeface="Georgia"/>
                <a:cs typeface="Georgia"/>
              </a:rPr>
              <a:t>Then shall the father of the damsel, and her mother, take and bring forth the tokens of the damsel’s virginity unto the elders of the city in the gate: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22:16  |  Deuteronomy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女子的父親要對長老說：『我將我的女兒給這人為妻，他恨惡她，</a:t>
            </a:r>
          </a:p>
          <a:p xmlns:a="http://schemas.openxmlformats.org/drawingml/2006/main">
            <a:pPr algn="ctr">
              <a:buNone/>
            </a:pPr>
            <a:r>
              <a:rPr sz="2400">
                <a:solidFill>
                  <a:srgbClr val="FFFFFF"/>
                </a:solidFill>
                <a:latin typeface="Georgia"/>
                <a:ea typeface="Georgia"/>
                <a:cs typeface="Georgia"/>
              </a:rPr>
              <a:t>And the damsel’s father shall say unto the elders, I gave my daughter unto this man to wife, and he hateth her;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22:17  |  Deuteronomy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信口說她，說：我見你的女兒沒有貞潔的憑據；其實這就是我女兒貞潔的憑據。』父母就把那布鋪在本城的長老面前。</a:t>
            </a:r>
          </a:p>
          <a:p xmlns:a="http://schemas.openxmlformats.org/drawingml/2006/main">
            <a:pPr algn="ctr">
              <a:buNone/>
            </a:pPr>
            <a:r>
              <a:rPr sz="2100">
                <a:solidFill>
                  <a:srgbClr val="FFFFFF"/>
                </a:solidFill>
                <a:latin typeface="Georgia"/>
                <a:ea typeface="Georgia"/>
                <a:cs typeface="Georgia"/>
              </a:rPr>
              <a:t>And, lo, he hath given occasions of speech against her, saying, I found not thy daughter a maid; and yet these are the tokens of my daughter’s virginity. And they shall spread the cloth before the elders of the city.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22:18  |  Deuteronomy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本城的長老要拿住那人，懲治他，</a:t>
            </a:r>
          </a:p>
          <a:p xmlns:a="http://schemas.openxmlformats.org/drawingml/2006/main">
            <a:pPr algn="ctr">
              <a:buNone/>
            </a:pPr>
            <a:r>
              <a:rPr sz="2800">
                <a:solidFill>
                  <a:srgbClr val="FFFFFF"/>
                </a:solidFill>
                <a:latin typeface="Georgia"/>
                <a:ea typeface="Georgia"/>
                <a:cs typeface="Georgia"/>
              </a:rPr>
              <a:t>And the elders of that city shall take that man and chastise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22:19  |  Deuteronomy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並要罰他一百[舍客勒]銀子，給女子的父親，因為他將醜名加在以色列的一個處女身上。女子仍作他的妻，終身不可休她。</a:t>
            </a:r>
          </a:p>
          <a:p xmlns:a="http://schemas.openxmlformats.org/drawingml/2006/main">
            <a:pPr algn="ctr">
              <a:buNone/>
            </a:pPr>
            <a:r>
              <a:rPr sz="1800">
                <a:solidFill>
                  <a:srgbClr val="FFFFFF"/>
                </a:solidFill>
                <a:latin typeface="Georgia"/>
                <a:ea typeface="Georgia"/>
                <a:cs typeface="Georgia"/>
              </a:rPr>
              <a:t>And they shall amerce him in an hundred shekels of silver, and give them unto the father of the damsel, because he hath brought up an evil name upon a virgin of Israel: and she shall be his wife; he may not put her away all his days.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22:20  |  Deuteronomy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但這事若是真的，女子沒有貞潔的憑據，</a:t>
            </a:r>
          </a:p>
          <a:p xmlns:a="http://schemas.openxmlformats.org/drawingml/2006/main">
            <a:pPr algn="ctr">
              <a:buNone/>
            </a:pPr>
            <a:r>
              <a:rPr sz="2400">
                <a:solidFill>
                  <a:srgbClr val="FFFFFF"/>
                </a:solidFill>
                <a:latin typeface="Georgia"/>
                <a:ea typeface="Georgia"/>
                <a:cs typeface="Georgia"/>
              </a:rPr>
              <a:t>But if this thing be true, and the tokens of virginity be not found for the damsel: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22:21  |  Deuteronomy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就要將女子帶到她父家的門口，本城的人要用石頭將她打死；因為她在父家行了淫亂，在以色列中做了醜事。這樣，就把那惡從你們中間除掉。</a:t>
            </a:r>
          </a:p>
          <a:p xmlns:a="http://schemas.openxmlformats.org/drawingml/2006/main">
            <a:pPr algn="ctr">
              <a:buNone/>
            </a:pPr>
            <a:r>
              <a:rPr sz="1800">
                <a:solidFill>
                  <a:srgbClr val="FFFFFF"/>
                </a:solidFill>
                <a:latin typeface="Georgia"/>
                <a:ea typeface="Georgia"/>
                <a:cs typeface="Georgia"/>
              </a:rPr>
              <a:t>Then they shall bring out the damsel to the door of her father’s house, and the men of her city shall stone her with stones that she die: because she hath wrought folly in Israel, to play the whore in her father’s house: so shalt thou put evil away from among you.</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22:22  |  Deuteronomy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「若遇見人與有丈夫的婦人行淫，就要將姦夫淫婦一併治死。這樣，就把那惡從以色列中除掉。</a:t>
            </a:r>
          </a:p>
          <a:p xmlns:a="http://schemas.openxmlformats.org/drawingml/2006/main">
            <a:pPr algn="ctr">
              <a:buNone/>
            </a:pPr>
            <a:r>
              <a:rPr sz="2100">
                <a:solidFill>
                  <a:srgbClr val="FFFFFF"/>
                </a:solidFill>
                <a:latin typeface="Georgia"/>
                <a:ea typeface="Georgia"/>
                <a:cs typeface="Georgia"/>
              </a:rPr>
              <a:t>If a man be found lying with a woman married to an husband, then they shall both of them die, both the man that lay with the woman, and the woman: so shalt thou put away evil from Israel.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22:23  |  Deuteronomy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「若有處女已經許配丈夫，有人在城裏遇見她，與她行淫，</a:t>
            </a:r>
          </a:p>
          <a:p xmlns:a="http://schemas.openxmlformats.org/drawingml/2006/main">
            <a:pPr algn="ctr">
              <a:buNone/>
            </a:pPr>
            <a:r>
              <a:rPr sz="2400">
                <a:solidFill>
                  <a:srgbClr val="FFFFFF"/>
                </a:solidFill>
                <a:latin typeface="Georgia"/>
                <a:ea typeface="Georgia"/>
                <a:cs typeface="Georgia"/>
              </a:rPr>
              <a:t>If a damsel that is a virgin be betrothed unto an husband, and a man find her in the city, and lie with 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22:24  |  Deuteronomy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你們就要把這二人帶到本城門，用石頭打死－女子是因為雖在城裏卻沒有喊叫；男子是因為玷污別人的妻。這樣，就把那惡從你們中間除掉。</a:t>
            </a:r>
          </a:p>
          <a:p xmlns:a="http://schemas.openxmlformats.org/drawingml/2006/main">
            <a:pPr algn="ctr">
              <a:buNone/>
            </a:pPr>
            <a:r>
              <a:rPr sz="1800">
                <a:solidFill>
                  <a:srgbClr val="FFFFFF"/>
                </a:solidFill>
                <a:latin typeface="Georgia"/>
                <a:ea typeface="Georgia"/>
                <a:cs typeface="Georgia"/>
              </a:rPr>
              <a:t>Then ye shall bring them both out unto the gate of that city, and ye shall stone them with stones that they die; the damsel, because she cried not, being in the city; and the man, because he hath humbled his neighbour’s wife: so thou shalt put away evil from among you.</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22:25  |  Deuteronomy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「若有男子在田野遇見已經許配人的女子，強與她行淫，只要將那男子治死。</a:t>
            </a:r>
          </a:p>
          <a:p xmlns:a="http://schemas.openxmlformats.org/drawingml/2006/main">
            <a:pPr algn="ctr">
              <a:buNone/>
            </a:pPr>
            <a:r>
              <a:rPr sz="2400">
                <a:solidFill>
                  <a:srgbClr val="FFFFFF"/>
                </a:solidFill>
                <a:latin typeface="Georgia"/>
                <a:ea typeface="Georgia"/>
                <a:cs typeface="Georgia"/>
              </a:rPr>
              <a:t>But if a man find a betrothed damsel in the field, and the man force her, and lie with her: then the man only that lay with her shall die: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22:26  |  Deuteronomy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但不可辦女子；她本沒有該死的罪，這事就類乎人起來攻擊鄰舍，將他殺了一樣。</a:t>
            </a:r>
          </a:p>
          <a:p xmlns:a="http://schemas.openxmlformats.org/drawingml/2006/main">
            <a:pPr algn="ctr">
              <a:buNone/>
            </a:pPr>
            <a:r>
              <a:rPr sz="2100">
                <a:solidFill>
                  <a:srgbClr val="FFFFFF"/>
                </a:solidFill>
                <a:latin typeface="Georgia"/>
                <a:ea typeface="Georgia"/>
                <a:cs typeface="Georgia"/>
              </a:rPr>
              <a:t>But unto the damsel thou shalt do nothing; there is in the damsel no sin worthy of death: for as when a man riseth against his neighbour, and slayeth him, even so is this matter: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22:27  |  Deuteronomy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因為男子是在田野遇見那已經許配人的女子，女子喊叫，並無人救她。</a:t>
            </a:r>
          </a:p>
          <a:p xmlns:a="http://schemas.openxmlformats.org/drawingml/2006/main">
            <a:pPr algn="ctr">
              <a:buNone/>
            </a:pPr>
            <a:r>
              <a:rPr sz="2400">
                <a:solidFill>
                  <a:srgbClr val="FFFFFF"/>
                </a:solidFill>
                <a:latin typeface="Georgia"/>
                <a:ea typeface="Georgia"/>
                <a:cs typeface="Georgia"/>
              </a:rPr>
              <a:t>For he found her in the field, and the betrothed damsel cried, and there was none to save her.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22:28  |  Deuteronomy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「若有男子遇見沒有許配人的處女，抓住她，與她行淫，被人看見，</a:t>
            </a:r>
          </a:p>
          <a:p xmlns:a="http://schemas.openxmlformats.org/drawingml/2006/main">
            <a:pPr algn="ctr">
              <a:buNone/>
            </a:pPr>
            <a:r>
              <a:rPr sz="2400">
                <a:solidFill>
                  <a:srgbClr val="FFFFFF"/>
                </a:solidFill>
                <a:latin typeface="Georgia"/>
                <a:ea typeface="Georgia"/>
                <a:cs typeface="Georgia"/>
              </a:rPr>
              <a:t>If a man find a damsel that is a virgin, which is not betrothed, and lay hold on her, and lie with her, and they be found;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22:29  |  Deuteronomy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這男子就要拿五十[舍客勒]銀子給女子的父親；因他玷污了這女子，就要娶她為妻，終身不可休她。</a:t>
            </a:r>
          </a:p>
          <a:p xmlns:a="http://schemas.openxmlformats.org/drawingml/2006/main">
            <a:pPr algn="ctr">
              <a:buNone/>
            </a:pPr>
            <a:r>
              <a:rPr sz="2100">
                <a:solidFill>
                  <a:srgbClr val="FFFFFF"/>
                </a:solidFill>
                <a:latin typeface="Georgia"/>
                <a:ea typeface="Georgia"/>
                <a:cs typeface="Georgia"/>
              </a:rPr>
              <a:t>Then the man that lay with her shall give unto the damsel’s father fifty shekels of silver, and she shall be his wife; because he hath humbled her, he may not put her away all his days.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22:30  |  Deuteronomy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「人不可娶繼母為妻；不可掀開他父親的衣襟。」</a:t>
            </a:r>
          </a:p>
          <a:p xmlns:a="http://schemas.openxmlformats.org/drawingml/2006/main">
            <a:pPr algn="ctr">
              <a:buNone/>
            </a:pPr>
            <a:r>
              <a:rPr sz="2800">
                <a:solidFill>
                  <a:srgbClr val="FFFFFF"/>
                </a:solidFill>
                <a:latin typeface="Georgia"/>
                <a:ea typeface="Georgia"/>
                <a:cs typeface="Georgia"/>
              </a:rPr>
              <a:t>A man shall not take his father’s wife, nor discover his father’s skirt.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2026-08-30T07:20:11.8980000Z</dcterms:created>
  <dcterms:modified xsi:type="dcterms:W3CDTF">2026-08-30T07:20:11.8980000Z</dcterms:modified>
</coreProperties>
</file>