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4243d7f4a704467" /><Relationship Type="http://schemas.openxmlformats.org/officeDocument/2006/relationships/extended-properties" Target="/docProps/app.xml" Id="Rea2d3c32359c49b3" /><Relationship Type="http://schemas.openxmlformats.org/officeDocument/2006/relationships/officeDocument" Target="/ppt/presentation.xml" Id="Raea57585b70749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1adef8d1ad46d1"/>
  </p:sldMasterIdLst>
  <p:notesMasterIdLst>
    <p:notesMasterId xmlns:r="http://schemas.openxmlformats.org/officeDocument/2006/relationships" r:id="R01e2f2bbf0614123"/>
  </p:notesMasterIdLst>
  <p:sldIdLst>
    <p:sldId xmlns:r="http://schemas.openxmlformats.org/officeDocument/2006/relationships" id="256" r:id="R89d10cb87cc74e9f"/>
    <p:sldId xmlns:r="http://schemas.openxmlformats.org/officeDocument/2006/relationships" id="257" r:id="R1b66cdf3080449bd"/>
    <p:sldId xmlns:r="http://schemas.openxmlformats.org/officeDocument/2006/relationships" id="258" r:id="R7d3d58d37a1d4e38"/>
    <p:sldId xmlns:r="http://schemas.openxmlformats.org/officeDocument/2006/relationships" id="259" r:id="R339e1fe0fead47d0"/>
    <p:sldId xmlns:r="http://schemas.openxmlformats.org/officeDocument/2006/relationships" id="260" r:id="Rcd4d3a24e8b745c5"/>
    <p:sldId xmlns:r="http://schemas.openxmlformats.org/officeDocument/2006/relationships" id="261" r:id="Rcabc0d5952eb4c4d"/>
    <p:sldId xmlns:r="http://schemas.openxmlformats.org/officeDocument/2006/relationships" id="262" r:id="Rf2d16920389f4b07"/>
    <p:sldId xmlns:r="http://schemas.openxmlformats.org/officeDocument/2006/relationships" id="263" r:id="R5f6c5c01f4064bda"/>
    <p:sldId xmlns:r="http://schemas.openxmlformats.org/officeDocument/2006/relationships" id="264" r:id="R6fc33fb9559d4b6e"/>
    <p:sldId xmlns:r="http://schemas.openxmlformats.org/officeDocument/2006/relationships" id="265" r:id="Rf551c62a68374a4d"/>
    <p:sldId xmlns:r="http://schemas.openxmlformats.org/officeDocument/2006/relationships" id="266" r:id="Re8f21cc3590d412b"/>
    <p:sldId xmlns:r="http://schemas.openxmlformats.org/officeDocument/2006/relationships" id="267" r:id="Re70c143d065f4cb2"/>
    <p:sldId xmlns:r="http://schemas.openxmlformats.org/officeDocument/2006/relationships" id="268" r:id="R949b45d194c4414e"/>
    <p:sldId xmlns:r="http://schemas.openxmlformats.org/officeDocument/2006/relationships" id="269" r:id="Rcedd5d82aa7e4eae"/>
    <p:sldId xmlns:r="http://schemas.openxmlformats.org/officeDocument/2006/relationships" id="270" r:id="R855178eb1b5a42e3"/>
    <p:sldId xmlns:r="http://schemas.openxmlformats.org/officeDocument/2006/relationships" id="271" r:id="Ra6989662e23e4cd5"/>
    <p:sldId xmlns:r="http://schemas.openxmlformats.org/officeDocument/2006/relationships" id="272" r:id="Re94b3241c8624fff"/>
    <p:sldId xmlns:r="http://schemas.openxmlformats.org/officeDocument/2006/relationships" id="273" r:id="R81b75240577d414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fe19c55a78482d" /><Relationship Type="http://schemas.openxmlformats.org/officeDocument/2006/relationships/slideMaster" Target="/ppt/slideMasters/slideMaster1.xml" Id="R471adef8d1ad46d1" /><Relationship Type="http://schemas.openxmlformats.org/officeDocument/2006/relationships/notesMaster" Target="/ppt/notesMasters/notesMaster1.xml" Id="R01e2f2bbf0614123" /><Relationship Type="http://schemas.openxmlformats.org/officeDocument/2006/relationships/presProps" Target="/ppt/presProps.xml" Id="R4adb5299a8e34764" /><Relationship Type="http://schemas.openxmlformats.org/officeDocument/2006/relationships/tableStyles" Target="/ppt/tableStyles.xml" Id="R9de8e095d7144024" /><Relationship Type="http://schemas.openxmlformats.org/officeDocument/2006/relationships/slide" Target="/ppt/slides/slide1.xml" Id="R89d10cb87cc74e9f" /><Relationship Type="http://schemas.openxmlformats.org/officeDocument/2006/relationships/slide" Target="/ppt/slides/slide2.xml" Id="R1b66cdf3080449bd" /><Relationship Type="http://schemas.openxmlformats.org/officeDocument/2006/relationships/slide" Target="/ppt/slides/slide3.xml" Id="R7d3d58d37a1d4e38" /><Relationship Type="http://schemas.openxmlformats.org/officeDocument/2006/relationships/slide" Target="/ppt/slides/slide4.xml" Id="R339e1fe0fead47d0" /><Relationship Type="http://schemas.openxmlformats.org/officeDocument/2006/relationships/slide" Target="/ppt/slides/slide5.xml" Id="Rcd4d3a24e8b745c5" /><Relationship Type="http://schemas.openxmlformats.org/officeDocument/2006/relationships/slide" Target="/ppt/slides/slide6.xml" Id="Rcabc0d5952eb4c4d" /><Relationship Type="http://schemas.openxmlformats.org/officeDocument/2006/relationships/slide" Target="/ppt/slides/slide7.xml" Id="Rf2d16920389f4b07" /><Relationship Type="http://schemas.openxmlformats.org/officeDocument/2006/relationships/slide" Target="/ppt/slides/slide8.xml" Id="R5f6c5c01f4064bda" /><Relationship Type="http://schemas.openxmlformats.org/officeDocument/2006/relationships/slide" Target="/ppt/slides/slide9.xml" Id="R6fc33fb9559d4b6e" /><Relationship Type="http://schemas.openxmlformats.org/officeDocument/2006/relationships/slide" Target="/ppt/slides/slide10.xml" Id="Rf551c62a68374a4d" /><Relationship Type="http://schemas.openxmlformats.org/officeDocument/2006/relationships/slide" Target="/ppt/slides/slide11.xml" Id="Re8f21cc3590d412b" /><Relationship Type="http://schemas.openxmlformats.org/officeDocument/2006/relationships/slide" Target="/ppt/slides/slide12.xml" Id="Re70c143d065f4cb2" /><Relationship Type="http://schemas.openxmlformats.org/officeDocument/2006/relationships/slide" Target="/ppt/slides/slide13.xml" Id="R949b45d194c4414e" /><Relationship Type="http://schemas.openxmlformats.org/officeDocument/2006/relationships/slide" Target="/ppt/slides/slide14.xml" Id="Rcedd5d82aa7e4eae" /><Relationship Type="http://schemas.openxmlformats.org/officeDocument/2006/relationships/slide" Target="/ppt/slides/slide15.xml" Id="R855178eb1b5a42e3" /><Relationship Type="http://schemas.openxmlformats.org/officeDocument/2006/relationships/slide" Target="/ppt/slides/slide16.xml" Id="Ra6989662e23e4cd5" /><Relationship Type="http://schemas.openxmlformats.org/officeDocument/2006/relationships/slide" Target="/ppt/slides/slide17.xml" Id="Re94b3241c8624fff" /><Relationship Type="http://schemas.openxmlformats.org/officeDocument/2006/relationships/slide" Target="/ppt/slides/slide18.xml" Id="R81b75240577d414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5f6a6a1623405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259e5f9a2794a03" /><Relationship Type="http://schemas.openxmlformats.org/officeDocument/2006/relationships/notesMaster" Target="/ppt/notesMasters/notesMaster1.xml" Id="Rcb8f9589196c421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dcf2d023624ad4" /><Relationship Type="http://schemas.openxmlformats.org/officeDocument/2006/relationships/notesMaster" Target="/ppt/notesMasters/notesMaster1.xml" Id="Rcfb405b9633f433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cba1be2fd34dd7" /><Relationship Type="http://schemas.openxmlformats.org/officeDocument/2006/relationships/notesMaster" Target="/ppt/notesMasters/notesMaster1.xml" Id="R20fb7b04ca8f481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3da5e91a35448c0" /><Relationship Type="http://schemas.openxmlformats.org/officeDocument/2006/relationships/notesMaster" Target="/ppt/notesMasters/notesMaster1.xml" Id="Rc3976267fff049d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f02926ddea44af" /><Relationship Type="http://schemas.openxmlformats.org/officeDocument/2006/relationships/notesMaster" Target="/ppt/notesMasters/notesMaster1.xml" Id="R595ef171888b4ec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90a99697d874f63" /><Relationship Type="http://schemas.openxmlformats.org/officeDocument/2006/relationships/notesMaster" Target="/ppt/notesMasters/notesMaster1.xml" Id="R2345eadd572f400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a8eb9bb05cf407b" /><Relationship Type="http://schemas.openxmlformats.org/officeDocument/2006/relationships/notesMaster" Target="/ppt/notesMasters/notesMaster1.xml" Id="R3f1325c614ed42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7bad16e32024321" /><Relationship Type="http://schemas.openxmlformats.org/officeDocument/2006/relationships/notesMaster" Target="/ppt/notesMasters/notesMaster1.xml" Id="R88690f5ed6d346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a38275bc92747be" /><Relationship Type="http://schemas.openxmlformats.org/officeDocument/2006/relationships/notesMaster" Target="/ppt/notesMasters/notesMaster1.xml" Id="R6578c2a4c674462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cf75e131cfa4aa7" /><Relationship Type="http://schemas.openxmlformats.org/officeDocument/2006/relationships/notesMaster" Target="/ppt/notesMasters/notesMaster1.xml" Id="Rb1c29bf98cb849f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818d77645bd425f" /><Relationship Type="http://schemas.openxmlformats.org/officeDocument/2006/relationships/notesMaster" Target="/ppt/notesMasters/notesMaster1.xml" Id="R5ad7c4d7b1ec47a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6aaa8ea625d4ab3" /><Relationship Type="http://schemas.openxmlformats.org/officeDocument/2006/relationships/notesMaster" Target="/ppt/notesMasters/notesMaster1.xml" Id="Ra6e1080517a8457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ea0a2a84d4c45d8" /><Relationship Type="http://schemas.openxmlformats.org/officeDocument/2006/relationships/notesMaster" Target="/ppt/notesMasters/notesMaster1.xml" Id="R49fb1a1837e64aa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97895d7bb54465b" /><Relationship Type="http://schemas.openxmlformats.org/officeDocument/2006/relationships/notesMaster" Target="/ppt/notesMasters/notesMaster1.xml" Id="Rba39e3c3c2b842d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1368ce7fd2f4e43" /><Relationship Type="http://schemas.openxmlformats.org/officeDocument/2006/relationships/notesMaster" Target="/ppt/notesMasters/notesMaster1.xml" Id="R5bb8f9b996d348f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7fa0bc6aa8b459e" /><Relationship Type="http://schemas.openxmlformats.org/officeDocument/2006/relationships/notesMaster" Target="/ppt/notesMasters/notesMaster1.xml" Id="Rbb6d9ed584ce4b9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5961098fe704aed" /><Relationship Type="http://schemas.openxmlformats.org/officeDocument/2006/relationships/notesMaster" Target="/ppt/notesMasters/notesMaster1.xml" Id="R698538707dc845c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70e7e2a2b97473f" /><Relationship Type="http://schemas.openxmlformats.org/officeDocument/2006/relationships/notesMaster" Target="/ppt/notesMasters/notesMaster1.xml" Id="Rc7f1bd18cc614a4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84c6c359b9436e" /><Relationship Type="http://schemas.openxmlformats.org/officeDocument/2006/relationships/image" Target="/ppt/media/image.png" Id="Rada236193a7a4ac8" /><Relationship Type="http://schemas.openxmlformats.org/officeDocument/2006/relationships/image" Target="/ppt/media/image2.png" Id="Rae3f6bdb6ebb4e99" /><Relationship Type="http://schemas.openxmlformats.org/officeDocument/2006/relationships/image" Target="/ppt/media/image.jpeg" Id="R01dc3146fc2a418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9312f7ce764e1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da236193a7a4ac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e3f6bdb6ebb4e9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dc3146fc2a418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c9dbda608f64f84" /><Relationship Type="http://schemas.openxmlformats.org/officeDocument/2006/relationships/slideLayout" Target="/ppt/slideLayouts/slideLayout1.xml" Id="R4690de1a4ccb4017" /><Relationship Type="http://schemas.openxmlformats.org/officeDocument/2006/relationships/slideLayout" Target="/ppt/slideLayouts/slideLayout2.xml" Id="Re9f500b7b21d474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690de1a4ccb4017"/>
    <p:sldLayoutId xmlns:r="http://schemas.openxmlformats.org/officeDocument/2006/relationships" id="2147483650" r:id="Re9f500b7b21d474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fc8cfe038e42af" /><Relationship Type="http://schemas.openxmlformats.org/officeDocument/2006/relationships/notesSlide" Target="/ppt/notesSlides/notesSlide1.xml" Id="R5dadf89a76e241a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c74316791c4a7b" /><Relationship Type="http://schemas.openxmlformats.org/officeDocument/2006/relationships/notesSlide" Target="/ppt/notesSlides/notesSlide2.xml" Id="R9edc0b20f6504c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3a034e11d749fb" /><Relationship Type="http://schemas.openxmlformats.org/officeDocument/2006/relationships/notesSlide" Target="/ppt/notesSlides/notesSlide3.xml" Id="Rd0ca3da95e574e9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cfb4d1ad5244fc" /><Relationship Type="http://schemas.openxmlformats.org/officeDocument/2006/relationships/notesSlide" Target="/ppt/notesSlides/notesSlide4.xml" Id="Rbc55fb13a86944d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4d7aa6a0394fa3" /><Relationship Type="http://schemas.openxmlformats.org/officeDocument/2006/relationships/notesSlide" Target="/ppt/notesSlides/notesSlide5.xml" Id="R279088b757a1432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b861727fe74b9b" /><Relationship Type="http://schemas.openxmlformats.org/officeDocument/2006/relationships/notesSlide" Target="/ppt/notesSlides/notesSlide6.xml" Id="Rf5a29946a8df419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2fbc355e54493c" /><Relationship Type="http://schemas.openxmlformats.org/officeDocument/2006/relationships/notesSlide" Target="/ppt/notesSlides/notesSlide7.xml" Id="R9a72d835d9ea47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61187559e44ffd" /><Relationship Type="http://schemas.openxmlformats.org/officeDocument/2006/relationships/notesSlide" Target="/ppt/notesSlides/notesSlide8.xml" Id="Rdea461b7429f488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990ead8b0144de" /><Relationship Type="http://schemas.openxmlformats.org/officeDocument/2006/relationships/notesSlide" Target="/ppt/notesSlides/notesSlide9.xml" Id="Rfdf881a350354a4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caa3d0bd5bf49b8" /><Relationship Type="http://schemas.openxmlformats.org/officeDocument/2006/relationships/notesSlide" Target="/ppt/notesSlides/notesSlide10.xml" Id="Rfcb62c067a004f4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3157261e3342e4" /><Relationship Type="http://schemas.openxmlformats.org/officeDocument/2006/relationships/notesSlide" Target="/ppt/notesSlides/notesSlide11.xml" Id="Rf9374ba6ae0a48e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294ddb31674683" /><Relationship Type="http://schemas.openxmlformats.org/officeDocument/2006/relationships/notesSlide" Target="/ppt/notesSlides/notesSlide12.xml" Id="R031defdb72dd498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977448aca44788" /><Relationship Type="http://schemas.openxmlformats.org/officeDocument/2006/relationships/notesSlide" Target="/ppt/notesSlides/notesSlide13.xml" Id="Rb72b4f8e8e74437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370b49b2a74ca2" /><Relationship Type="http://schemas.openxmlformats.org/officeDocument/2006/relationships/notesSlide" Target="/ppt/notesSlides/notesSlide14.xml" Id="R324103b9867a476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e1bff7335044db" /><Relationship Type="http://schemas.openxmlformats.org/officeDocument/2006/relationships/notesSlide" Target="/ppt/notesSlides/notesSlide15.xml" Id="Ra2a343702ef9449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8f68cc84d846ea" /><Relationship Type="http://schemas.openxmlformats.org/officeDocument/2006/relationships/notesSlide" Target="/ppt/notesSlides/notesSlide16.xml" Id="R50f8ed8ceac4420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444d35ca374825" /><Relationship Type="http://schemas.openxmlformats.org/officeDocument/2006/relationships/notesSlide" Target="/ppt/notesSlides/notesSlide17.xml" Id="Rde29c59ed9f44cb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09aa1b0abb4233" /><Relationship Type="http://schemas.openxmlformats.org/officeDocument/2006/relationships/notesSlide" Target="/ppt/notesSlides/notesSlide18.xml" Id="Rfa7a0addb4e548e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Timothy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3:1  |  2 Timothy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你該知道，末世必有危險的日子來到。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know also, that in the last days perilous times shall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3:2  |  2 Timothy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因為那時，人要專顧自己，貪愛錢財，自誇，狂傲，謗讟，違背父母，忘恩負義，心不聖潔，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men shall be lovers of their own selves, covetous, boasters, proud, blasphemers, disobedient to parents, unthankful, unholy,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3:3  |  2 Timothy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無親情，不解怨，好說讒言，不能自約，性情凶暴，不愛良善，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Without natural affection, trucebreakers, false accusers, incontinent, fierce, despisers of those that are good,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3:4  |  2 Timothy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賣主賣友，任意妄為，自高自大，愛宴樂，不愛神，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Traitors, heady, highminded, lovers of pleasures more than lovers of God;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3:5  |  2 Timothy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有敬虔的外貌，卻背了敬虔的實意；這等人你要躲開。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Having a form of godliness, but denying the power thereof: from such turn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3:6  |  2 Timothy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那偷進人家、牢籠無知婦女的，正是這等人。這些婦女擔負罪惡，被各樣的私慾引誘，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of this sort are they which creep into houses, and lead captive silly women laden with sins, led away with divers lusts,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3:7  |  2 Timothy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常常學習，終久不能明白真道。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 learning, and never able to come to the knowledge of the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3:8  |  2 Timothy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從前雅尼和佯庇怎樣敵擋摩西，這等人也怎樣敵擋真道。他們的心地壞了，在真道上是可廢棄的。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as Jannes and Jambres withstood Moses, so do these also resist the truth: men of corrupt minds, reprobate concerning the faith.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3:9  |  2 Timothy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然而他們不能再這樣敵擋；因為他們的愚昧必在眾人面前顯露出來，像那二人一樣。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they shall proceed no further: for their folly shall be manifest unto all men, as theirs also was.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3:10  |  2 Timothy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但你已經服從了我的教訓、品行、志向、信心、寬容、愛心、忍耐，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 hast fully known my doctrine, manner of life, purpose, faith, longsuffering, charity, patience,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3:11  |  2 Timothy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以及我在安提阿、以哥念、路司得所遭遇的逼迫、苦難。我所忍受是何等的逼迫；但從這一切苦難中，主都把我救出來了。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Persecutions, afflictions, which came unto me at Antioch, at Iconium, at Lystra; what persecutions I endured: but out of them all the Lord delivered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3:12  |  2 Timothy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不但如此，凡立志在基督耶穌裏敬虔度日的也都要受逼迫。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and all that will live godly in Christ Jesus shall suffer persecution.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3:13  |  2 Timothy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只是作惡的和迷惑人的，必越久越惡，他欺哄人，也被人欺哄。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evil men and seducers shall wax worse and worse, deceiving, and being deceived.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3:14  |  2 Timothy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但你所學習的，所確信的，要存在心裏；因為你知道是跟誰學的，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continue thou in the things which thou hast learned and hast been assured of, knowing of whom thou hast learned them;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3:15  |  2 Timothy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並且知道你是從小明白聖經，這聖經能使你因信基督耶穌，有得救的智慧。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that from a child thou hast known the holy scriptures, which are able to make thee wise unto salvation through faith which is in Christ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3:16  |  2 Timothy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聖經都是神所默示的，於教訓、督責、使人歸正、教導人學義都是有益的，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scripture is given by inspiration of God, and is profitable for doctrine, for reproof, for correction, for instruction in righteousness: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3:17  |  2 Timothy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叫屬神的人得以完全，預備行各樣的善事。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 man of God may be perfect, throughly furnished unto all good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2026-08-30T07:10:16.0080000Z</dcterms:created>
  <dcterms:modified xsi:type="dcterms:W3CDTF">2026-08-30T07:10:16.0080000Z</dcterms:modified>
</coreProperties>
</file>