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79e91f1cd854d40" /><Relationship Type="http://schemas.openxmlformats.org/officeDocument/2006/relationships/extended-properties" Target="/docProps/app.xml" Id="R54cfe5dd2e66417b" /><Relationship Type="http://schemas.openxmlformats.org/officeDocument/2006/relationships/officeDocument" Target="/ppt/presentation.xml" Id="Rfb72536b6b554d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57ad16fff045c2"/>
  </p:sldMasterIdLst>
  <p:notesMasterIdLst>
    <p:notesMasterId xmlns:r="http://schemas.openxmlformats.org/officeDocument/2006/relationships" r:id="R7a0aa00dd17847d6"/>
  </p:notesMasterIdLst>
  <p:sldIdLst>
    <p:sldId xmlns:r="http://schemas.openxmlformats.org/officeDocument/2006/relationships" id="256" r:id="Rd9baf1cc87ec4fb3"/>
    <p:sldId xmlns:r="http://schemas.openxmlformats.org/officeDocument/2006/relationships" id="257" r:id="R74c14e0ab9e845e9"/>
    <p:sldId xmlns:r="http://schemas.openxmlformats.org/officeDocument/2006/relationships" id="258" r:id="R1bbf018cef1d4556"/>
    <p:sldId xmlns:r="http://schemas.openxmlformats.org/officeDocument/2006/relationships" id="259" r:id="R8ed61bd528b24b01"/>
    <p:sldId xmlns:r="http://schemas.openxmlformats.org/officeDocument/2006/relationships" id="260" r:id="R77f0ef06d0a14542"/>
    <p:sldId xmlns:r="http://schemas.openxmlformats.org/officeDocument/2006/relationships" id="261" r:id="R4b61607e46324c4c"/>
    <p:sldId xmlns:r="http://schemas.openxmlformats.org/officeDocument/2006/relationships" id="262" r:id="Re9222a2e04db4d80"/>
    <p:sldId xmlns:r="http://schemas.openxmlformats.org/officeDocument/2006/relationships" id="263" r:id="Ra45e066fa8d04a82"/>
    <p:sldId xmlns:r="http://schemas.openxmlformats.org/officeDocument/2006/relationships" id="264" r:id="R00e56661e1174666"/>
    <p:sldId xmlns:r="http://schemas.openxmlformats.org/officeDocument/2006/relationships" id="265" r:id="Rd74f7be219fa4fd2"/>
    <p:sldId xmlns:r="http://schemas.openxmlformats.org/officeDocument/2006/relationships" id="266" r:id="R2922ec2fb90b4a91"/>
    <p:sldId xmlns:r="http://schemas.openxmlformats.org/officeDocument/2006/relationships" id="267" r:id="R9e0a37cde7e84846"/>
    <p:sldId xmlns:r="http://schemas.openxmlformats.org/officeDocument/2006/relationships" id="268" r:id="Ra5fc4da9dda944bc"/>
    <p:sldId xmlns:r="http://schemas.openxmlformats.org/officeDocument/2006/relationships" id="269" r:id="R7b763e98dc28443d"/>
    <p:sldId xmlns:r="http://schemas.openxmlformats.org/officeDocument/2006/relationships" id="270" r:id="Rd5549353e3694974"/>
    <p:sldId xmlns:r="http://schemas.openxmlformats.org/officeDocument/2006/relationships" id="271" r:id="Rbbf621a7125b4438"/>
    <p:sldId xmlns:r="http://schemas.openxmlformats.org/officeDocument/2006/relationships" id="272" r:id="R4d8646c2eabb4411"/>
    <p:sldId xmlns:r="http://schemas.openxmlformats.org/officeDocument/2006/relationships" id="273" r:id="Rab13d1eb755a49a3"/>
    <p:sldId xmlns:r="http://schemas.openxmlformats.org/officeDocument/2006/relationships" id="274" r:id="R8c6d45e684af4ee2"/>
    <p:sldId xmlns:r="http://schemas.openxmlformats.org/officeDocument/2006/relationships" id="275" r:id="R8fe760c3789c4a54"/>
    <p:sldId xmlns:r="http://schemas.openxmlformats.org/officeDocument/2006/relationships" id="276" r:id="Rabbc4b0107304b6f"/>
    <p:sldId xmlns:r="http://schemas.openxmlformats.org/officeDocument/2006/relationships" id="277" r:id="R428a187de4994e3c"/>
    <p:sldId xmlns:r="http://schemas.openxmlformats.org/officeDocument/2006/relationships" id="278" r:id="Reacf4c0f33ff42a0"/>
    <p:sldId xmlns:r="http://schemas.openxmlformats.org/officeDocument/2006/relationships" id="279" r:id="Re1c2926178ef4bfb"/>
    <p:sldId xmlns:r="http://schemas.openxmlformats.org/officeDocument/2006/relationships" id="280" r:id="R1d475b5b0a734f14"/>
    <p:sldId xmlns:r="http://schemas.openxmlformats.org/officeDocument/2006/relationships" id="281" r:id="R387d1f33e2864e13"/>
    <p:sldId xmlns:r="http://schemas.openxmlformats.org/officeDocument/2006/relationships" id="282" r:id="R3fd8f4b9657742e0"/>
    <p:sldId xmlns:r="http://schemas.openxmlformats.org/officeDocument/2006/relationships" id="283" r:id="R1c7938e2d724493d"/>
    <p:sldId xmlns:r="http://schemas.openxmlformats.org/officeDocument/2006/relationships" id="284" r:id="R71b335e7997741cb"/>
    <p:sldId xmlns:r="http://schemas.openxmlformats.org/officeDocument/2006/relationships" id="285" r:id="Rfc16af46f0024ff1"/>
    <p:sldId xmlns:r="http://schemas.openxmlformats.org/officeDocument/2006/relationships" id="286" r:id="R77409dd788aa48a8"/>
    <p:sldId xmlns:r="http://schemas.openxmlformats.org/officeDocument/2006/relationships" id="287" r:id="Re91070cc4cfc4411"/>
    <p:sldId xmlns:r="http://schemas.openxmlformats.org/officeDocument/2006/relationships" id="288" r:id="Re0f08361234b46fd"/>
    <p:sldId xmlns:r="http://schemas.openxmlformats.org/officeDocument/2006/relationships" id="289" r:id="Rd82d35cb224d463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d1da675220d44e6" /><Relationship Type="http://schemas.openxmlformats.org/officeDocument/2006/relationships/slideMaster" Target="/ppt/slideMasters/slideMaster1.xml" Id="R4357ad16fff045c2" /><Relationship Type="http://schemas.openxmlformats.org/officeDocument/2006/relationships/notesMaster" Target="/ppt/notesMasters/notesMaster1.xml" Id="R7a0aa00dd17847d6" /><Relationship Type="http://schemas.openxmlformats.org/officeDocument/2006/relationships/presProps" Target="/ppt/presProps.xml" Id="Ra5f960c659144dce" /><Relationship Type="http://schemas.openxmlformats.org/officeDocument/2006/relationships/tableStyles" Target="/ppt/tableStyles.xml" Id="R86e8fbfb298541ec" /><Relationship Type="http://schemas.openxmlformats.org/officeDocument/2006/relationships/slide" Target="/ppt/slides/slide1.xml" Id="Rd9baf1cc87ec4fb3" /><Relationship Type="http://schemas.openxmlformats.org/officeDocument/2006/relationships/slide" Target="/ppt/slides/slide2.xml" Id="R74c14e0ab9e845e9" /><Relationship Type="http://schemas.openxmlformats.org/officeDocument/2006/relationships/slide" Target="/ppt/slides/slide3.xml" Id="R1bbf018cef1d4556" /><Relationship Type="http://schemas.openxmlformats.org/officeDocument/2006/relationships/slide" Target="/ppt/slides/slide4.xml" Id="R8ed61bd528b24b01" /><Relationship Type="http://schemas.openxmlformats.org/officeDocument/2006/relationships/slide" Target="/ppt/slides/slide5.xml" Id="R77f0ef06d0a14542" /><Relationship Type="http://schemas.openxmlformats.org/officeDocument/2006/relationships/slide" Target="/ppt/slides/slide6.xml" Id="R4b61607e46324c4c" /><Relationship Type="http://schemas.openxmlformats.org/officeDocument/2006/relationships/slide" Target="/ppt/slides/slide7.xml" Id="Re9222a2e04db4d80" /><Relationship Type="http://schemas.openxmlformats.org/officeDocument/2006/relationships/slide" Target="/ppt/slides/slide8.xml" Id="Ra45e066fa8d04a82" /><Relationship Type="http://schemas.openxmlformats.org/officeDocument/2006/relationships/slide" Target="/ppt/slides/slide9.xml" Id="R00e56661e1174666" /><Relationship Type="http://schemas.openxmlformats.org/officeDocument/2006/relationships/slide" Target="/ppt/slides/slide10.xml" Id="Rd74f7be219fa4fd2" /><Relationship Type="http://schemas.openxmlformats.org/officeDocument/2006/relationships/slide" Target="/ppt/slides/slide11.xml" Id="R2922ec2fb90b4a91" /><Relationship Type="http://schemas.openxmlformats.org/officeDocument/2006/relationships/slide" Target="/ppt/slides/slide12.xml" Id="R9e0a37cde7e84846" /><Relationship Type="http://schemas.openxmlformats.org/officeDocument/2006/relationships/slide" Target="/ppt/slides/slide13.xml" Id="Ra5fc4da9dda944bc" /><Relationship Type="http://schemas.openxmlformats.org/officeDocument/2006/relationships/slide" Target="/ppt/slides/slide14.xml" Id="R7b763e98dc28443d" /><Relationship Type="http://schemas.openxmlformats.org/officeDocument/2006/relationships/slide" Target="/ppt/slides/slide15.xml" Id="Rd5549353e3694974" /><Relationship Type="http://schemas.openxmlformats.org/officeDocument/2006/relationships/slide" Target="/ppt/slides/slide16.xml" Id="Rbbf621a7125b4438" /><Relationship Type="http://schemas.openxmlformats.org/officeDocument/2006/relationships/slide" Target="/ppt/slides/slide17.xml" Id="R4d8646c2eabb4411" /><Relationship Type="http://schemas.openxmlformats.org/officeDocument/2006/relationships/slide" Target="/ppt/slides/slide18.xml" Id="Rab13d1eb755a49a3" /><Relationship Type="http://schemas.openxmlformats.org/officeDocument/2006/relationships/slide" Target="/ppt/slides/slide19.xml" Id="R8c6d45e684af4ee2" /><Relationship Type="http://schemas.openxmlformats.org/officeDocument/2006/relationships/slide" Target="/ppt/slides/slide20.xml" Id="R8fe760c3789c4a54" /><Relationship Type="http://schemas.openxmlformats.org/officeDocument/2006/relationships/slide" Target="/ppt/slides/slide21.xml" Id="Rabbc4b0107304b6f" /><Relationship Type="http://schemas.openxmlformats.org/officeDocument/2006/relationships/slide" Target="/ppt/slides/slide22.xml" Id="R428a187de4994e3c" /><Relationship Type="http://schemas.openxmlformats.org/officeDocument/2006/relationships/slide" Target="/ppt/slides/slide23.xml" Id="Reacf4c0f33ff42a0" /><Relationship Type="http://schemas.openxmlformats.org/officeDocument/2006/relationships/slide" Target="/ppt/slides/slide24.xml" Id="Re1c2926178ef4bfb" /><Relationship Type="http://schemas.openxmlformats.org/officeDocument/2006/relationships/slide" Target="/ppt/slides/slide25.xml" Id="R1d475b5b0a734f14" /><Relationship Type="http://schemas.openxmlformats.org/officeDocument/2006/relationships/slide" Target="/ppt/slides/slide26.xml" Id="R387d1f33e2864e13" /><Relationship Type="http://schemas.openxmlformats.org/officeDocument/2006/relationships/slide" Target="/ppt/slides/slide27.xml" Id="R3fd8f4b9657742e0" /><Relationship Type="http://schemas.openxmlformats.org/officeDocument/2006/relationships/slide" Target="/ppt/slides/slide28.xml" Id="R1c7938e2d724493d" /><Relationship Type="http://schemas.openxmlformats.org/officeDocument/2006/relationships/slide" Target="/ppt/slides/slide29.xml" Id="R71b335e7997741cb" /><Relationship Type="http://schemas.openxmlformats.org/officeDocument/2006/relationships/slide" Target="/ppt/slides/slide30.xml" Id="Rfc16af46f0024ff1" /><Relationship Type="http://schemas.openxmlformats.org/officeDocument/2006/relationships/slide" Target="/ppt/slides/slide31.xml" Id="R77409dd788aa48a8" /><Relationship Type="http://schemas.openxmlformats.org/officeDocument/2006/relationships/slide" Target="/ppt/slides/slide32.xml" Id="Re91070cc4cfc4411" /><Relationship Type="http://schemas.openxmlformats.org/officeDocument/2006/relationships/slide" Target="/ppt/slides/slide33.xml" Id="Re0f08361234b46fd" /><Relationship Type="http://schemas.openxmlformats.org/officeDocument/2006/relationships/slide" Target="/ppt/slides/slide34.xml" Id="Rd82d35cb224d463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e6484188f64e4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8d606c06ad4abf" /><Relationship Type="http://schemas.openxmlformats.org/officeDocument/2006/relationships/notesMaster" Target="/ppt/notesMasters/notesMaster1.xml" Id="R9ca21c6079f247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cd49ad43a54f87" /><Relationship Type="http://schemas.openxmlformats.org/officeDocument/2006/relationships/notesMaster" Target="/ppt/notesMasters/notesMaster1.xml" Id="R935a0f3ffe3b499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98547bdac45441d" /><Relationship Type="http://schemas.openxmlformats.org/officeDocument/2006/relationships/notesMaster" Target="/ppt/notesMasters/notesMaster1.xml" Id="R9a9e1ca5cd214e9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15db1976b24080" /><Relationship Type="http://schemas.openxmlformats.org/officeDocument/2006/relationships/notesMaster" Target="/ppt/notesMasters/notesMaster1.xml" Id="R6f1919aea30341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9478ad7dc37483e" /><Relationship Type="http://schemas.openxmlformats.org/officeDocument/2006/relationships/notesMaster" Target="/ppt/notesMasters/notesMaster1.xml" Id="R44deb75d9ece4aa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8a7f8c7c90144fa" /><Relationship Type="http://schemas.openxmlformats.org/officeDocument/2006/relationships/notesMaster" Target="/ppt/notesMasters/notesMaster1.xml" Id="R63342990dbac4c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c46883078da4cd0" /><Relationship Type="http://schemas.openxmlformats.org/officeDocument/2006/relationships/notesMaster" Target="/ppt/notesMasters/notesMaster1.xml" Id="Rd5ddcc24bc204d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b043ae6856a4523" /><Relationship Type="http://schemas.openxmlformats.org/officeDocument/2006/relationships/notesMaster" Target="/ppt/notesMasters/notesMaster1.xml" Id="Rea8282b4f22e4f7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aea022786a24056" /><Relationship Type="http://schemas.openxmlformats.org/officeDocument/2006/relationships/notesMaster" Target="/ppt/notesMasters/notesMaster1.xml" Id="R4030d71f7b144c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7c62963dee4f2d" /><Relationship Type="http://schemas.openxmlformats.org/officeDocument/2006/relationships/notesMaster" Target="/ppt/notesMasters/notesMaster1.xml" Id="Rfda64b9cb3d2416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a121fe344747d8" /><Relationship Type="http://schemas.openxmlformats.org/officeDocument/2006/relationships/notesMaster" Target="/ppt/notesMasters/notesMaster1.xml" Id="Rcdf2bbfa6b614cf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c754f18c96e4a94" /><Relationship Type="http://schemas.openxmlformats.org/officeDocument/2006/relationships/notesMaster" Target="/ppt/notesMasters/notesMaster1.xml" Id="Rb72cb6a3781b47a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f3eb6d1168a4f83" /><Relationship Type="http://schemas.openxmlformats.org/officeDocument/2006/relationships/notesMaster" Target="/ppt/notesMasters/notesMaster1.xml" Id="Rb6aabe30563d400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7321b306c564141" /><Relationship Type="http://schemas.openxmlformats.org/officeDocument/2006/relationships/notesMaster" Target="/ppt/notesMasters/notesMaster1.xml" Id="Rbd16223895a8417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db03bd2a3214ee8" /><Relationship Type="http://schemas.openxmlformats.org/officeDocument/2006/relationships/notesMaster" Target="/ppt/notesMasters/notesMaster1.xml" Id="R102b156c4f1d4a9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280a343daec487d" /><Relationship Type="http://schemas.openxmlformats.org/officeDocument/2006/relationships/notesMaster" Target="/ppt/notesMasters/notesMaster1.xml" Id="Rbe8ff201961149d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63b2e3c84204140" /><Relationship Type="http://schemas.openxmlformats.org/officeDocument/2006/relationships/notesMaster" Target="/ppt/notesMasters/notesMaster1.xml" Id="Red243380fcd9401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5c95ec8c65d4be4" /><Relationship Type="http://schemas.openxmlformats.org/officeDocument/2006/relationships/notesMaster" Target="/ppt/notesMasters/notesMaster1.xml" Id="R7ddfaeeb7d17404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a1655c441d24fe5" /><Relationship Type="http://schemas.openxmlformats.org/officeDocument/2006/relationships/notesMaster" Target="/ppt/notesMasters/notesMaster1.xml" Id="Rce7d155e4b15446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df5d03ac0e345ff" /><Relationship Type="http://schemas.openxmlformats.org/officeDocument/2006/relationships/notesMaster" Target="/ppt/notesMasters/notesMaster1.xml" Id="Rbc04e0669c0f454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e7ca0a3e1cf4b31" /><Relationship Type="http://schemas.openxmlformats.org/officeDocument/2006/relationships/notesMaster" Target="/ppt/notesMasters/notesMaster1.xml" Id="R9147a49439ee48b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38e6fbf53e64227" /><Relationship Type="http://schemas.openxmlformats.org/officeDocument/2006/relationships/notesMaster" Target="/ppt/notesMasters/notesMaster1.xml" Id="Rf55a5b5d324c44b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5829244b11e42af" /><Relationship Type="http://schemas.openxmlformats.org/officeDocument/2006/relationships/notesMaster" Target="/ppt/notesMasters/notesMaster1.xml" Id="Rb9e84f08907d4b5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d914bc0b0df4210" /><Relationship Type="http://schemas.openxmlformats.org/officeDocument/2006/relationships/notesMaster" Target="/ppt/notesMasters/notesMaster1.xml" Id="R27da57c215fc4a2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53e486305534286" /><Relationship Type="http://schemas.openxmlformats.org/officeDocument/2006/relationships/notesMaster" Target="/ppt/notesMasters/notesMaster1.xml" Id="R4b457cad2caa42f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8bb8a6384344bb1" /><Relationship Type="http://schemas.openxmlformats.org/officeDocument/2006/relationships/notesMaster" Target="/ppt/notesMasters/notesMaster1.xml" Id="R480c0c0f80a241a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9b5b787964f43ea" /><Relationship Type="http://schemas.openxmlformats.org/officeDocument/2006/relationships/notesMaster" Target="/ppt/notesMasters/notesMaster1.xml" Id="R09e150cf85db4d8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4929ad380b44e18" /><Relationship Type="http://schemas.openxmlformats.org/officeDocument/2006/relationships/notesMaster" Target="/ppt/notesMasters/notesMaster1.xml" Id="Rbfd200ac340248e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f363a6631d040db" /><Relationship Type="http://schemas.openxmlformats.org/officeDocument/2006/relationships/notesMaster" Target="/ppt/notesMasters/notesMaster1.xml" Id="R38802e2805ac42b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6d1916beb6c4774" /><Relationship Type="http://schemas.openxmlformats.org/officeDocument/2006/relationships/notesMaster" Target="/ppt/notesMasters/notesMaster1.xml" Id="R2c64202f5d954e7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0990b3689f34130" /><Relationship Type="http://schemas.openxmlformats.org/officeDocument/2006/relationships/notesMaster" Target="/ppt/notesMasters/notesMaster1.xml" Id="R8082d7a877804f8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706e04ae3f64d99" /><Relationship Type="http://schemas.openxmlformats.org/officeDocument/2006/relationships/notesMaster" Target="/ppt/notesMasters/notesMaster1.xml" Id="R9c4f361c10804ab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b2a8ea7fb8c4366" /><Relationship Type="http://schemas.openxmlformats.org/officeDocument/2006/relationships/notesMaster" Target="/ppt/notesMasters/notesMaster1.xml" Id="R4054921215cd4a9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8b2f8764eb64c18" /><Relationship Type="http://schemas.openxmlformats.org/officeDocument/2006/relationships/notesMaster" Target="/ppt/notesMasters/notesMaster1.xml" Id="R9f3add18a57045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e646f32ca54238" /><Relationship Type="http://schemas.openxmlformats.org/officeDocument/2006/relationships/image" Target="/ppt/media/image.png" Id="R11e0eb76623c448b" /><Relationship Type="http://schemas.openxmlformats.org/officeDocument/2006/relationships/image" Target="/ppt/media/image2.png" Id="R34e4c336bbc34725" /><Relationship Type="http://schemas.openxmlformats.org/officeDocument/2006/relationships/image" Target="/ppt/media/image.jpeg" Id="R9e5ce3c5552c497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d11949f31e496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1e0eb76623c448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4e4c336bbc3472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5ce3c5552c497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393ea7ce5746ca" /><Relationship Type="http://schemas.openxmlformats.org/officeDocument/2006/relationships/slideLayout" Target="/ppt/slideLayouts/slideLayout1.xml" Id="Rae2766cda3354b50" /><Relationship Type="http://schemas.openxmlformats.org/officeDocument/2006/relationships/slideLayout" Target="/ppt/slideLayouts/slideLayout2.xml" Id="Rdd504acb90e84dd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2766cda3354b50"/>
    <p:sldLayoutId xmlns:r="http://schemas.openxmlformats.org/officeDocument/2006/relationships" id="2147483650" r:id="Rdd504acb90e84dd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3dc90f9d52409a" /><Relationship Type="http://schemas.openxmlformats.org/officeDocument/2006/relationships/notesSlide" Target="/ppt/notesSlides/notesSlide1.xml" Id="R093185cc263c4e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df4bd5eb1b4d56" /><Relationship Type="http://schemas.openxmlformats.org/officeDocument/2006/relationships/notesSlide" Target="/ppt/notesSlides/notesSlide2.xml" Id="Ra7fcb71f6b54475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8609c4a3424947" /><Relationship Type="http://schemas.openxmlformats.org/officeDocument/2006/relationships/notesSlide" Target="/ppt/notesSlides/notesSlide3.xml" Id="R9453d5e3405448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eba3adf8784ccd" /><Relationship Type="http://schemas.openxmlformats.org/officeDocument/2006/relationships/notesSlide" Target="/ppt/notesSlides/notesSlide4.xml" Id="Rc8a469e28ed647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78a3886a1b4288" /><Relationship Type="http://schemas.openxmlformats.org/officeDocument/2006/relationships/notesSlide" Target="/ppt/notesSlides/notesSlide5.xml" Id="Rba53dc5bc1d643a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3fc3d6887a40fb" /><Relationship Type="http://schemas.openxmlformats.org/officeDocument/2006/relationships/notesSlide" Target="/ppt/notesSlides/notesSlide6.xml" Id="Ra9ad893b2e5845e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6fc1bf942c4d95" /><Relationship Type="http://schemas.openxmlformats.org/officeDocument/2006/relationships/notesSlide" Target="/ppt/notesSlides/notesSlide7.xml" Id="Rdb2e61b545834a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ffa49f0ca84224" /><Relationship Type="http://schemas.openxmlformats.org/officeDocument/2006/relationships/notesSlide" Target="/ppt/notesSlides/notesSlide8.xml" Id="Rb24fcf095bbf429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9113e0c64249d4" /><Relationship Type="http://schemas.openxmlformats.org/officeDocument/2006/relationships/notesSlide" Target="/ppt/notesSlides/notesSlide9.xml" Id="Ra49129b30bb54db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85625c2def4e5d" /><Relationship Type="http://schemas.openxmlformats.org/officeDocument/2006/relationships/notesSlide" Target="/ppt/notesSlides/notesSlide10.xml" Id="R451ad72428e549b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daf3e0cbd64a5b" /><Relationship Type="http://schemas.openxmlformats.org/officeDocument/2006/relationships/notesSlide" Target="/ppt/notesSlides/notesSlide11.xml" Id="R727406f6248045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3572a275e04982" /><Relationship Type="http://schemas.openxmlformats.org/officeDocument/2006/relationships/notesSlide" Target="/ppt/notesSlides/notesSlide12.xml" Id="Ra4e398e53c604a3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2da917bcc94561" /><Relationship Type="http://schemas.openxmlformats.org/officeDocument/2006/relationships/notesSlide" Target="/ppt/notesSlides/notesSlide13.xml" Id="Rf78c55d52d5e4b4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35e5109ed84e55" /><Relationship Type="http://schemas.openxmlformats.org/officeDocument/2006/relationships/notesSlide" Target="/ppt/notesSlides/notesSlide14.xml" Id="R62670d353d33417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f488e817974090" /><Relationship Type="http://schemas.openxmlformats.org/officeDocument/2006/relationships/notesSlide" Target="/ppt/notesSlides/notesSlide15.xml" Id="Rb32e7f513d024c4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34eb848d6542a9" /><Relationship Type="http://schemas.openxmlformats.org/officeDocument/2006/relationships/notesSlide" Target="/ppt/notesSlides/notesSlide16.xml" Id="R32d9756311464e6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7b552b65b944a6" /><Relationship Type="http://schemas.openxmlformats.org/officeDocument/2006/relationships/notesSlide" Target="/ppt/notesSlides/notesSlide17.xml" Id="Rfbe02c4b4f52430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622cbba15841ac" /><Relationship Type="http://schemas.openxmlformats.org/officeDocument/2006/relationships/notesSlide" Target="/ppt/notesSlides/notesSlide18.xml" Id="R0b802f49f7a445d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6e5bbe02784444" /><Relationship Type="http://schemas.openxmlformats.org/officeDocument/2006/relationships/notesSlide" Target="/ppt/notesSlides/notesSlide19.xml" Id="Rd77861d8105d4b0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a7a2529cd74628" /><Relationship Type="http://schemas.openxmlformats.org/officeDocument/2006/relationships/notesSlide" Target="/ppt/notesSlides/notesSlide20.xml" Id="R4ba9c31d870b4f2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8bce716a2440af" /><Relationship Type="http://schemas.openxmlformats.org/officeDocument/2006/relationships/notesSlide" Target="/ppt/notesSlides/notesSlide21.xml" Id="R662a546e72ff462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bb2e2bd65b4174" /><Relationship Type="http://schemas.openxmlformats.org/officeDocument/2006/relationships/notesSlide" Target="/ppt/notesSlides/notesSlide22.xml" Id="Rc32bd8f2359f4da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52fcb0a7784658" /><Relationship Type="http://schemas.openxmlformats.org/officeDocument/2006/relationships/notesSlide" Target="/ppt/notesSlides/notesSlide23.xml" Id="R2ca9a8579a1a4d3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4612df12984906" /><Relationship Type="http://schemas.openxmlformats.org/officeDocument/2006/relationships/notesSlide" Target="/ppt/notesSlides/notesSlide24.xml" Id="R2084e5064bac43a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bf45a8705943e2" /><Relationship Type="http://schemas.openxmlformats.org/officeDocument/2006/relationships/notesSlide" Target="/ppt/notesSlides/notesSlide25.xml" Id="R89714171b84f439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3c75e3f2124caa" /><Relationship Type="http://schemas.openxmlformats.org/officeDocument/2006/relationships/notesSlide" Target="/ppt/notesSlides/notesSlide26.xml" Id="R564bb5b82bd3452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5424838290409a" /><Relationship Type="http://schemas.openxmlformats.org/officeDocument/2006/relationships/notesSlide" Target="/ppt/notesSlides/notesSlide27.xml" Id="R1c3f2f306ada420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f089eca1d143eb" /><Relationship Type="http://schemas.openxmlformats.org/officeDocument/2006/relationships/notesSlide" Target="/ppt/notesSlides/notesSlide28.xml" Id="Rb08ee8593a724db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29a1d9aca34c2b" /><Relationship Type="http://schemas.openxmlformats.org/officeDocument/2006/relationships/notesSlide" Target="/ppt/notesSlides/notesSlide29.xml" Id="R841a618ff5d6439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06d4584d8a4b86" /><Relationship Type="http://schemas.openxmlformats.org/officeDocument/2006/relationships/notesSlide" Target="/ppt/notesSlides/notesSlide30.xml" Id="R03b22134a356401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aebf628fc94f23" /><Relationship Type="http://schemas.openxmlformats.org/officeDocument/2006/relationships/notesSlide" Target="/ppt/notesSlides/notesSlide31.xml" Id="R6160fba32c63400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ca7ac9632f43de" /><Relationship Type="http://schemas.openxmlformats.org/officeDocument/2006/relationships/notesSlide" Target="/ppt/notesSlides/notesSlide32.xml" Id="R0856a19c92ab43d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33384cd3424be1" /><Relationship Type="http://schemas.openxmlformats.org/officeDocument/2006/relationships/notesSlide" Target="/ppt/notesSlides/notesSlide33.xml" Id="R4b55c5d955dc4cc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bbbe55ce1d4278" /><Relationship Type="http://schemas.openxmlformats.org/officeDocument/2006/relationships/notesSlide" Target="/ppt/notesSlides/notesSlide34.xml" Id="R29e63c4f43144ba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創世記第18章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18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  |  Genesis 18:1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耶和華在幔利橡樹那裏向亞伯拉罕顯現出來。那時正熱，亞伯拉罕坐在帳棚門口，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appeared unto him in the plains of Mamre: and he sat in the tent door in the heat of the day;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  |  Genesis 18:2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舉目觀看，見有三個人在對面站着。他一見，就從帳棚門口跑去迎接他們，俯伏在地，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lift up his eyes and looked, and, lo, three men stood by him: and when he saw them, he ran to meet them from the tent door, and bowed himself toward the ground,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18:3  |  Genesis 18:3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說：「我主，我若在你眼前蒙恩，求你不要離開僕人往前去。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said, My Lord, if now I have found favour in thy sight, pass not away, I pray thee, from thy servant: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18:4  |  Genesis 18:4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容我拿點水來，你們洗洗腳，在樹下歇息歇息。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a little water, I pray you, be fetched, and wash your feet, and rest yourselves under the tree: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18:5  |  Genesis 18:5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我再拿一點餅來，你們可以加添心力，然後往前去。你們既到僕人這裏來，理當如此。」他們說：「就照你說的行吧。」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fetch a morsel of bread, and comfort ye your hearts; after that ye shall pass on: for therefore are ye come to your servant. And they said, So do, as thou hast said.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18:6  |  Genesis 18:6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亞伯拉罕急忙進帳棚見撒拉，說：「你速速拿三細亞細麵調和做餅。」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Abraham hastened into the tent unto Sarah, and said, Make ready quickly three measures of fine meal, knead it, and make cakes upon the hearth.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18:7  |  Genesis 18:7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亞伯拉罕又跑到牛群裏，牽了一隻又嫩又好的牛犢來，交給僕人，僕人急忙預備好了。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Abraham ran unto the herd, and fetcht a calf tender and good, and gave it unto a young man; and he hasted to dress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18:8  |  Genesis 18:8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亞伯拉罕又取了奶油和奶，並預備好的牛犢來，擺在他們面前，自己在樹下站在旁邊，他們就吃了。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took butter, and milk, and the calf which he had dressed, and set it before them; and he stood by them under the tree, and they did 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18:9  |  Genesis 18:9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他們問亞伯拉罕說：「你妻子撒拉在哪裏？」他說：「在帳棚裏。」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said unto him, Where is Sarah thy wife? And he said, Behold, in the tent.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18:10  |  Genesis 18:10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三人中有一位說：「到明年這時候，我必要回到你這裏；你的妻子撒拉必生一個兒子。」撒拉在那人後邊的帳棚門口也聽見了這話。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I will certainly return unto thee according to the time of life; and, lo, Sarah thy wife shall have a son. And Sarah heard it in the tent door, which was behind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18:11  |  Genesis 18:11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亞伯拉罕和撒拉年紀老邁，撒拉的月經已斷絕了。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Abraham and Sarah were old and well stricken in age; and it ceased to be with Sarah after the manner of women.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18:12  |  Genesis 18:12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撒拉心裏暗笑，說：「我既已衰敗，我主也老邁，豈能有這喜事呢？」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Sarah laughed within herself, saying, After I am waxed old shall I have pleasure, my lord being old also?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18:13  |  Genesis 18:13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耶和華對亞伯拉罕說：「撒拉為甚麼暗笑，說：『我既已年老，果真能生養嗎？』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 unto Abraham, Wherefore did Sarah laugh, saying, Shall I of a surety bear a child, which am old?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18:14  |  Genesis 18:14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耶和華豈有難成的事嗎？到了日期，明年這時候，我必回到你這裏，撒拉必生一個兒子。」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any thing too hard for the LORD? At the time appointed I will return unto thee, according to the time of life, and Sarah shall have a 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18:15  |  Genesis 18:15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撒拉就害怕，不承認，說：「我沒有笑。」那位說：「不然，你實在笑了。」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Sarah denied, saying, I laughed not; for she was afraid. And he said, Nay; but thou didst laugh.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18:16  |  Genesis 18:16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三人就從那裏起行，向所多瑪觀看，亞伯拉罕也與他們同行，要送他們一程。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men rose up from thence, and looked toward Sodom: and Abraham went with them to bring them on the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18:17  |  Genesis 18:17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耶和華說：「我所要做的事豈可瞞着亞伯拉罕呢？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said, Shall I hide from Abraham that thing which I do;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18:18  |  Genesis 18:18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亞伯拉罕必要成為強大的國；地上的萬國都必因他得福。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Seeing that Abraham shall surely become a great and mighty nation, and all the nations of the earth shall be blessed in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18:19  |  Genesis 18:19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我眷顧他，為要叫他吩咐他的眾子和他的眷屬遵守我的道，秉公行義，使我所應許亞伯拉罕的話都成就了。」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know him, that he will command his children and his household after him, and they shall keep the way of the LORD, to do justice and judgment; that the LORD may bring upon Abraham that which he hath spoken of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18:20  |  Genesis 18:20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耶和華說：「所多瑪和蛾摩拉的罪惡甚重，聲聞於我。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said, Because the cry of Sodom and Gomorrah is great, and because their sin is very grievous;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18:21  |  Genesis 18:21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我現在要下去，察看他們所行的，果然盡像那達到我耳中的聲音一樣嗎？若是不然，我也必知道。」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go down now, and see whether they have done altogether according to the cry of it, which is come unto me; and if not, I will know.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18:22  |  Genesis 18:22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二人轉身離開那裏，向所多瑪去；但亞伯拉罕仍舊站在耶和華面前。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men turned their faces from thence, and went toward Sodom: but Abraham stood yet before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18:23  |  Genesis 18:23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亞伯拉罕近前來，說：「無論善惡，你都要剿滅嗎？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Abraham drew near, and said, Wilt thou also destroy the righteous with the wicked?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18:24  |  Genesis 18:24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假若那城裏有五十個義人，你還剿滅那地方嗎？不為城裏這五十個義人饒恕其中的人嗎？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Peradventure there be fifty righteous within the city: wilt thou also destroy and not spare the place for the fifty righteous that are therein?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18:25  |  Genesis 18:25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將義人與惡人同殺，將義人與惡人一樣看待，這斷不是你所行的。審判全地的主豈不行公義嗎？」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be far from thee to do after this manner, to slay the righteous with the wicked: and that the righteous should be as the wicked, that be far from thee: Shall not the Judge of all the earth do right?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18:26  |  Genesis 18:26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耶和華說：「我若在所多瑪城裏見有五十個義人，我就為他們的緣故饒恕那地方的眾人。」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said, If I find in Sodom fifty righteous within the city, then I will spare all the place for their sakes.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18:27  |  Genesis 18:27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亞伯拉罕說：「我雖然是灰塵，還敢對主說話。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Abraham answered and said, Behold now, I have taken upon me to speak unto the Lord, which am but dust and ashes: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18:28  |  Genesis 18:28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假若這五十個義人短了五個，你就因為短了五個毀滅全城嗎？」他說：「我在那裏若見有四十五個，也不毀滅那城。」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Peradventure there shall lack five of the fifty righteous: wilt thou destroy all the city for lack of five? And he said, If I find there forty and five, I will not destroy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18:29  |  Genesis 18:29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亞伯拉罕又對他說：「假若在那裏見有四十個怎麼樣呢？」他說：「為這四十個的緣故，我也不做這事。」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spake unto him yet again, and said, Peradventure there shall be forty found there. And he said, I will not do it for forty’s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18:30  |  Genesis 18:30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亞伯拉罕說：「求主不要動怒，容我說，假若在那裏見有三十個怎麼樣呢？」他說：「我在那裏若見有三十個，我也不做這事。」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him, Oh let not the Lord be angry, and I will speak: Peradventure there shall thirty be found there. And he said, I will not do it, if I find thirty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18:31  |  Genesis 18:31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亞伯拉罕說：「我還敢對主說話，假若在那裏見有二十個怎麼樣呢？」他說：「為這二十個的緣故，我也不毀滅那城。」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Behold now, I have taken upon me to speak unto the Lord: Peradventure there shall be twenty found there. And he said, I will not destroy it for twenty’s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18:32  |  Genesis 18:32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亞伯拉罕說：「求主不要動怒，我再說這一次，假若在那裏見有十個呢？」他說：「為這十個的緣故，我也不毀滅那城。」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Oh let not the Lord be angry, and I will speak yet but this once: Peradventure ten shall be found there. And he said, I will not destroy it for ten’s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18:33  |  Genesis 18:33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耶和華與亞伯拉罕說完了話就走了；亞伯拉罕也回到自己的地方去了。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went his way, as soon as he had left communing with Abraham: and Abraham returned unto his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2026-08-30T04:37:02.1870000Z</dcterms:created>
  <dcterms:modified xsi:type="dcterms:W3CDTF">2026-08-30T04:37:02.1870000Z</dcterms:modified>
</coreProperties>
</file>