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adba5863a14ef6" /><Relationship Type="http://schemas.openxmlformats.org/officeDocument/2006/relationships/extended-properties" Target="/docProps/app.xml" Id="R05978866d3ce4a2f" /><Relationship Type="http://schemas.openxmlformats.org/officeDocument/2006/relationships/officeDocument" Target="/ppt/presentation.xml" Id="R5ce197a178e14283" /></Relationships>
</file>

<file path=ppt/presentation.xml><?xml version="1.0" encoding="utf-8"?>
<p:presentation xmlns:p="http://schemas.openxmlformats.org/presentationml/2006/main">
  <p:sldMasterIdLst>
    <p:sldMasterId xmlns:r="http://schemas.openxmlformats.org/officeDocument/2006/relationships" id="2147483648" r:id="Re2c9145d4f154da0"/>
  </p:sldMasterIdLst>
  <p:notesMasterIdLst>
    <p:notesMasterId xmlns:r="http://schemas.openxmlformats.org/officeDocument/2006/relationships" r:id="R9975a279bc0143d1"/>
  </p:notesMasterIdLst>
  <p:sldIdLst>
    <p:sldId xmlns:r="http://schemas.openxmlformats.org/officeDocument/2006/relationships" id="256" r:id="Ra3deb776c74144cb"/>
    <p:sldId xmlns:r="http://schemas.openxmlformats.org/officeDocument/2006/relationships" id="257" r:id="Re9c37f56c57446b8"/>
    <p:sldId xmlns:r="http://schemas.openxmlformats.org/officeDocument/2006/relationships" id="258" r:id="R0568e44f1af84b35"/>
    <p:sldId xmlns:r="http://schemas.openxmlformats.org/officeDocument/2006/relationships" id="259" r:id="Ra30eb8a9809d49a7"/>
    <p:sldId xmlns:r="http://schemas.openxmlformats.org/officeDocument/2006/relationships" id="260" r:id="R586a9d25c91c4029"/>
    <p:sldId xmlns:r="http://schemas.openxmlformats.org/officeDocument/2006/relationships" id="261" r:id="R4242543f5cd540c9"/>
    <p:sldId xmlns:r="http://schemas.openxmlformats.org/officeDocument/2006/relationships" id="262" r:id="R33bb6d61947f46b4"/>
    <p:sldId xmlns:r="http://schemas.openxmlformats.org/officeDocument/2006/relationships" id="263" r:id="R49006cca855e4f60"/>
    <p:sldId xmlns:r="http://schemas.openxmlformats.org/officeDocument/2006/relationships" id="264" r:id="R7b72aa4056b84aec"/>
    <p:sldId xmlns:r="http://schemas.openxmlformats.org/officeDocument/2006/relationships" id="265" r:id="R6c88d6527b5f47e3"/>
    <p:sldId xmlns:r="http://schemas.openxmlformats.org/officeDocument/2006/relationships" id="266" r:id="Ra21354b6c459423c"/>
    <p:sldId xmlns:r="http://schemas.openxmlformats.org/officeDocument/2006/relationships" id="267" r:id="R81c25151005d46be"/>
    <p:sldId xmlns:r="http://schemas.openxmlformats.org/officeDocument/2006/relationships" id="268" r:id="R1fc2790c32834579"/>
    <p:sldId xmlns:r="http://schemas.openxmlformats.org/officeDocument/2006/relationships" id="269" r:id="R7bb67413e7fe404f"/>
    <p:sldId xmlns:r="http://schemas.openxmlformats.org/officeDocument/2006/relationships" id="270" r:id="R5e7010250b6b45e9"/>
    <p:sldId xmlns:r="http://schemas.openxmlformats.org/officeDocument/2006/relationships" id="271" r:id="Rb145af7bd38d4910"/>
    <p:sldId xmlns:r="http://schemas.openxmlformats.org/officeDocument/2006/relationships" id="272" r:id="R9c0f1211fadc4b79"/>
    <p:sldId xmlns:r="http://schemas.openxmlformats.org/officeDocument/2006/relationships" id="273" r:id="R74e28ed0f97c4826"/>
    <p:sldId xmlns:r="http://schemas.openxmlformats.org/officeDocument/2006/relationships" id="274" r:id="Rad31cc92d2394767"/>
    <p:sldId xmlns:r="http://schemas.openxmlformats.org/officeDocument/2006/relationships" id="275" r:id="R06827e233c504a2c"/>
    <p:sldId xmlns:r="http://schemas.openxmlformats.org/officeDocument/2006/relationships" id="276" r:id="Rcec5edcc04564fdc"/>
    <p:sldId xmlns:r="http://schemas.openxmlformats.org/officeDocument/2006/relationships" id="277" r:id="Rbad8dd9ab29e4eeb"/>
    <p:sldId xmlns:r="http://schemas.openxmlformats.org/officeDocument/2006/relationships" id="278" r:id="Redda551435024c96"/>
    <p:sldId xmlns:r="http://schemas.openxmlformats.org/officeDocument/2006/relationships" id="279" r:id="R86f4268cd2c64435"/>
    <p:sldId xmlns:r="http://schemas.openxmlformats.org/officeDocument/2006/relationships" id="280" r:id="Rd3f4e3459ebd467b"/>
    <p:sldId xmlns:r="http://schemas.openxmlformats.org/officeDocument/2006/relationships" id="281" r:id="R266abecb32864b68"/>
    <p:sldId xmlns:r="http://schemas.openxmlformats.org/officeDocument/2006/relationships" id="282" r:id="R321a9a8d7c7c4aba"/>
    <p:sldId xmlns:r="http://schemas.openxmlformats.org/officeDocument/2006/relationships" id="283" r:id="Rcda84b4d9ab2424a"/>
    <p:sldId xmlns:r="http://schemas.openxmlformats.org/officeDocument/2006/relationships" id="284" r:id="R194ce1ab3c494391"/>
    <p:sldId xmlns:r="http://schemas.openxmlformats.org/officeDocument/2006/relationships" id="285" r:id="Rab2a15d8ad6b4ad4"/>
    <p:sldId xmlns:r="http://schemas.openxmlformats.org/officeDocument/2006/relationships" id="286" r:id="R94d1b612113941a5"/>
    <p:sldId xmlns:r="http://schemas.openxmlformats.org/officeDocument/2006/relationships" id="287" r:id="Rd409ca1cf672419a"/>
    <p:sldId xmlns:r="http://schemas.openxmlformats.org/officeDocument/2006/relationships" id="288" r:id="R654a9a7f13924428"/>
    <p:sldId xmlns:r="http://schemas.openxmlformats.org/officeDocument/2006/relationships" id="289" r:id="Rd1826c3d9b3b4308"/>
    <p:sldId xmlns:r="http://schemas.openxmlformats.org/officeDocument/2006/relationships" id="290" r:id="R0cf64950356641bb"/>
    <p:sldId xmlns:r="http://schemas.openxmlformats.org/officeDocument/2006/relationships" id="291" r:id="R60b52b2f3fe04d73"/>
    <p:sldId xmlns:r="http://schemas.openxmlformats.org/officeDocument/2006/relationships" id="292" r:id="Rd954f601a77c40b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32c3658dba4df3" /><Relationship Type="http://schemas.openxmlformats.org/officeDocument/2006/relationships/slideMaster" Target="/ppt/slideMasters/slideMaster1.xml" Id="Re2c9145d4f154da0" /><Relationship Type="http://schemas.openxmlformats.org/officeDocument/2006/relationships/notesMaster" Target="/ppt/notesMasters/notesMaster1.xml" Id="R9975a279bc0143d1" /><Relationship Type="http://schemas.openxmlformats.org/officeDocument/2006/relationships/presProps" Target="/ppt/presProps.xml" Id="R7a965ad0c8b04d66" /><Relationship Type="http://schemas.openxmlformats.org/officeDocument/2006/relationships/tableStyles" Target="/ppt/tableStyles.xml" Id="R1687381041f144f2" /><Relationship Type="http://schemas.openxmlformats.org/officeDocument/2006/relationships/slide" Target="/ppt/slides/slide1.xml" Id="Ra3deb776c74144cb" /><Relationship Type="http://schemas.openxmlformats.org/officeDocument/2006/relationships/slide" Target="/ppt/slides/slide2.xml" Id="Re9c37f56c57446b8" /><Relationship Type="http://schemas.openxmlformats.org/officeDocument/2006/relationships/slide" Target="/ppt/slides/slide3.xml" Id="R0568e44f1af84b35" /><Relationship Type="http://schemas.openxmlformats.org/officeDocument/2006/relationships/slide" Target="/ppt/slides/slide4.xml" Id="Ra30eb8a9809d49a7" /><Relationship Type="http://schemas.openxmlformats.org/officeDocument/2006/relationships/slide" Target="/ppt/slides/slide5.xml" Id="R586a9d25c91c4029" /><Relationship Type="http://schemas.openxmlformats.org/officeDocument/2006/relationships/slide" Target="/ppt/slides/slide6.xml" Id="R4242543f5cd540c9" /><Relationship Type="http://schemas.openxmlformats.org/officeDocument/2006/relationships/slide" Target="/ppt/slides/slide7.xml" Id="R33bb6d61947f46b4" /><Relationship Type="http://schemas.openxmlformats.org/officeDocument/2006/relationships/slide" Target="/ppt/slides/slide8.xml" Id="R49006cca855e4f60" /><Relationship Type="http://schemas.openxmlformats.org/officeDocument/2006/relationships/slide" Target="/ppt/slides/slide9.xml" Id="R7b72aa4056b84aec" /><Relationship Type="http://schemas.openxmlformats.org/officeDocument/2006/relationships/slide" Target="/ppt/slides/slide10.xml" Id="R6c88d6527b5f47e3" /><Relationship Type="http://schemas.openxmlformats.org/officeDocument/2006/relationships/slide" Target="/ppt/slides/slide11.xml" Id="Ra21354b6c459423c" /><Relationship Type="http://schemas.openxmlformats.org/officeDocument/2006/relationships/slide" Target="/ppt/slides/slide12.xml" Id="R81c25151005d46be" /><Relationship Type="http://schemas.openxmlformats.org/officeDocument/2006/relationships/slide" Target="/ppt/slides/slide13.xml" Id="R1fc2790c32834579" /><Relationship Type="http://schemas.openxmlformats.org/officeDocument/2006/relationships/slide" Target="/ppt/slides/slide14.xml" Id="R7bb67413e7fe404f" /><Relationship Type="http://schemas.openxmlformats.org/officeDocument/2006/relationships/slide" Target="/ppt/slides/slide15.xml" Id="R5e7010250b6b45e9" /><Relationship Type="http://schemas.openxmlformats.org/officeDocument/2006/relationships/slide" Target="/ppt/slides/slide16.xml" Id="Rb145af7bd38d4910" /><Relationship Type="http://schemas.openxmlformats.org/officeDocument/2006/relationships/slide" Target="/ppt/slides/slide17.xml" Id="R9c0f1211fadc4b79" /><Relationship Type="http://schemas.openxmlformats.org/officeDocument/2006/relationships/slide" Target="/ppt/slides/slide18.xml" Id="R74e28ed0f97c4826" /><Relationship Type="http://schemas.openxmlformats.org/officeDocument/2006/relationships/slide" Target="/ppt/slides/slide19.xml" Id="Rad31cc92d2394767" /><Relationship Type="http://schemas.openxmlformats.org/officeDocument/2006/relationships/slide" Target="/ppt/slides/slide20.xml" Id="R06827e233c504a2c" /><Relationship Type="http://schemas.openxmlformats.org/officeDocument/2006/relationships/slide" Target="/ppt/slides/slide21.xml" Id="Rcec5edcc04564fdc" /><Relationship Type="http://schemas.openxmlformats.org/officeDocument/2006/relationships/slide" Target="/ppt/slides/slide22.xml" Id="Rbad8dd9ab29e4eeb" /><Relationship Type="http://schemas.openxmlformats.org/officeDocument/2006/relationships/slide" Target="/ppt/slides/slide23.xml" Id="Redda551435024c96" /><Relationship Type="http://schemas.openxmlformats.org/officeDocument/2006/relationships/slide" Target="/ppt/slides/slide24.xml" Id="R86f4268cd2c64435" /><Relationship Type="http://schemas.openxmlformats.org/officeDocument/2006/relationships/slide" Target="/ppt/slides/slide25.xml" Id="Rd3f4e3459ebd467b" /><Relationship Type="http://schemas.openxmlformats.org/officeDocument/2006/relationships/slide" Target="/ppt/slides/slide26.xml" Id="R266abecb32864b68" /><Relationship Type="http://schemas.openxmlformats.org/officeDocument/2006/relationships/slide" Target="/ppt/slides/slide27.xml" Id="R321a9a8d7c7c4aba" /><Relationship Type="http://schemas.openxmlformats.org/officeDocument/2006/relationships/slide" Target="/ppt/slides/slide28.xml" Id="Rcda84b4d9ab2424a" /><Relationship Type="http://schemas.openxmlformats.org/officeDocument/2006/relationships/slide" Target="/ppt/slides/slide29.xml" Id="R194ce1ab3c494391" /><Relationship Type="http://schemas.openxmlformats.org/officeDocument/2006/relationships/slide" Target="/ppt/slides/slide30.xml" Id="Rab2a15d8ad6b4ad4" /><Relationship Type="http://schemas.openxmlformats.org/officeDocument/2006/relationships/slide" Target="/ppt/slides/slide31.xml" Id="R94d1b612113941a5" /><Relationship Type="http://schemas.openxmlformats.org/officeDocument/2006/relationships/slide" Target="/ppt/slides/slide32.xml" Id="Rd409ca1cf672419a" /><Relationship Type="http://schemas.openxmlformats.org/officeDocument/2006/relationships/slide" Target="/ppt/slides/slide33.xml" Id="R654a9a7f13924428" /><Relationship Type="http://schemas.openxmlformats.org/officeDocument/2006/relationships/slide" Target="/ppt/slides/slide34.xml" Id="Rd1826c3d9b3b4308" /><Relationship Type="http://schemas.openxmlformats.org/officeDocument/2006/relationships/slide" Target="/ppt/slides/slide35.xml" Id="R0cf64950356641bb" /><Relationship Type="http://schemas.openxmlformats.org/officeDocument/2006/relationships/slide" Target="/ppt/slides/slide36.xml" Id="R60b52b2f3fe04d73" /><Relationship Type="http://schemas.openxmlformats.org/officeDocument/2006/relationships/slide" Target="/ppt/slides/slide37.xml" Id="Rd954f601a77c40b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c789ef44b7345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8fc8b7d3754fca" /><Relationship Type="http://schemas.openxmlformats.org/officeDocument/2006/relationships/notesMaster" Target="/ppt/notesMasters/notesMaster1.xml" Id="R765eb98053de425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35f28f3a994738" /><Relationship Type="http://schemas.openxmlformats.org/officeDocument/2006/relationships/notesMaster" Target="/ppt/notesMasters/notesMaster1.xml" Id="R9b30b93812c448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6ac5d02bf0094509" /><Relationship Type="http://schemas.openxmlformats.org/officeDocument/2006/relationships/notesMaster" Target="/ppt/notesMasters/notesMaster1.xml" Id="Radf07988696f4bef" /></Relationships>
</file>

<file path=ppt/notesSlides/_rels/notesSlide4.xml.rels>&#65279;<?xml version="1.0" encoding="utf-8"?><Relationships xmlns="http://schemas.openxmlformats.org/package/2006/relationships"><Relationship Type="http://schemas.openxmlformats.org/officeDocument/2006/relationships/slide" Target="/ppt/slides/slide4.xml" Id="Red52c7a4c6234d74" /><Relationship Type="http://schemas.openxmlformats.org/officeDocument/2006/relationships/notesMaster" Target="/ppt/notesMasters/notesMaster1.xml" Id="R254a8eba2b9c4fd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5bcc011bb14dad" /><Relationship Type="http://schemas.openxmlformats.org/officeDocument/2006/relationships/notesMaster" Target="/ppt/notesMasters/notesMaster1.xml" Id="Ra4d2681038fc41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c23cbeeb194e55" /><Relationship Type="http://schemas.openxmlformats.org/officeDocument/2006/relationships/notesMaster" Target="/ppt/notesMasters/notesMaster1.xml" Id="Rb136424aa38b4ede"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a568ef30474c69" /><Relationship Type="http://schemas.openxmlformats.org/officeDocument/2006/relationships/notesMaster" Target="/ppt/notesMasters/notesMaster1.xml" Id="R5af80c97420742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b04801b89a43e7" /><Relationship Type="http://schemas.openxmlformats.org/officeDocument/2006/relationships/notesMaster" Target="/ppt/notesMasters/notesMaster1.xml" Id="Rf3cf1fb4173e4b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ed53e25e27486c" /><Relationship Type="http://schemas.openxmlformats.org/officeDocument/2006/relationships/notesMaster" Target="/ppt/notesMasters/notesMaster1.xml" Id="Rb136cc49cf7245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19a11cf286a4a5e" /><Relationship Type="http://schemas.openxmlformats.org/officeDocument/2006/relationships/notesMaster" Target="/ppt/notesMasters/notesMaster1.xml" Id="R3b97267166aa43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4fbf5eaf2994150" /><Relationship Type="http://schemas.openxmlformats.org/officeDocument/2006/relationships/notesMaster" Target="/ppt/notesMasters/notesMaster1.xml" Id="R24de219b6dc3483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5990becd44a4f54" /><Relationship Type="http://schemas.openxmlformats.org/officeDocument/2006/relationships/notesMaster" Target="/ppt/notesMasters/notesMaster1.xml" Id="Rdd691f8b2f4b4c5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eb1c9977fa4e50" /><Relationship Type="http://schemas.openxmlformats.org/officeDocument/2006/relationships/notesMaster" Target="/ppt/notesMasters/notesMaster1.xml" Id="R5dcc2392d1084cf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8129643ef644acf" /><Relationship Type="http://schemas.openxmlformats.org/officeDocument/2006/relationships/notesMaster" Target="/ppt/notesMasters/notesMaster1.xml" Id="R2bc1ea4d62f341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0186ce714694934" /><Relationship Type="http://schemas.openxmlformats.org/officeDocument/2006/relationships/notesMaster" Target="/ppt/notesMasters/notesMaster1.xml" Id="Ra0291e9915364cb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248808c0804438f" /><Relationship Type="http://schemas.openxmlformats.org/officeDocument/2006/relationships/notesMaster" Target="/ppt/notesMasters/notesMaster1.xml" Id="R7a52c101b17645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8f132dc02024dbc" /><Relationship Type="http://schemas.openxmlformats.org/officeDocument/2006/relationships/notesMaster" Target="/ppt/notesMasters/notesMaster1.xml" Id="R6f87734d34ee498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6df2fa61970437d" /><Relationship Type="http://schemas.openxmlformats.org/officeDocument/2006/relationships/notesMaster" Target="/ppt/notesMasters/notesMaster1.xml" Id="Re1eec2d2de36408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8f93ccc77e4cb7" /><Relationship Type="http://schemas.openxmlformats.org/officeDocument/2006/relationships/notesMaster" Target="/ppt/notesMasters/notesMaster1.xml" Id="R4501b2d326d048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48765d75fce4ced" /><Relationship Type="http://schemas.openxmlformats.org/officeDocument/2006/relationships/notesMaster" Target="/ppt/notesMasters/notesMaster1.xml" Id="R1a67f9363e824a9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af165a5ba474564" /><Relationship Type="http://schemas.openxmlformats.org/officeDocument/2006/relationships/notesMaster" Target="/ppt/notesMasters/notesMaster1.xml" Id="Rfef8df43df974a5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351bb24a1c8432e" /><Relationship Type="http://schemas.openxmlformats.org/officeDocument/2006/relationships/notesMaster" Target="/ppt/notesMasters/notesMaster1.xml" Id="R95834457080e444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511a54aef9f4fc4" /><Relationship Type="http://schemas.openxmlformats.org/officeDocument/2006/relationships/notesMaster" Target="/ppt/notesMasters/notesMaster1.xml" Id="R0960d65635cf48f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83b96eaed744075" /><Relationship Type="http://schemas.openxmlformats.org/officeDocument/2006/relationships/notesMaster" Target="/ppt/notesMasters/notesMaster1.xml" Id="R236027255b1a4b1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7623ff1ae6449fd" /><Relationship Type="http://schemas.openxmlformats.org/officeDocument/2006/relationships/notesMaster" Target="/ppt/notesMasters/notesMaster1.xml" Id="R0208ecbddf554dc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0723eed10934497" /><Relationship Type="http://schemas.openxmlformats.org/officeDocument/2006/relationships/notesMaster" Target="/ppt/notesMasters/notesMaster1.xml" Id="Rf8edcc280449428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2b5f38a72664c7d" /><Relationship Type="http://schemas.openxmlformats.org/officeDocument/2006/relationships/notesMaster" Target="/ppt/notesMasters/notesMaster1.xml" Id="R2072fe967bbf451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8142d7a48574328" /><Relationship Type="http://schemas.openxmlformats.org/officeDocument/2006/relationships/notesMaster" Target="/ppt/notesMasters/notesMaster1.xml" Id="R489011e33b57458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8a37e6fc3384443" /><Relationship Type="http://schemas.openxmlformats.org/officeDocument/2006/relationships/notesMaster" Target="/ppt/notesMasters/notesMaster1.xml" Id="Rdf091ae309e0419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16ad4c02b1542af" /><Relationship Type="http://schemas.openxmlformats.org/officeDocument/2006/relationships/notesMaster" Target="/ppt/notesMasters/notesMaster1.xml" Id="R2df9958c5336462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6b72ef468ef424b" /><Relationship Type="http://schemas.openxmlformats.org/officeDocument/2006/relationships/notesMaster" Target="/ppt/notesMasters/notesMaster1.xml" Id="Ra5ceef9f58544e2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33066c8ec5541ad" /><Relationship Type="http://schemas.openxmlformats.org/officeDocument/2006/relationships/notesMaster" Target="/ppt/notesMasters/notesMaster1.xml" Id="Re3dd6219db264c6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f535a14c24f450b" /><Relationship Type="http://schemas.openxmlformats.org/officeDocument/2006/relationships/notesMaster" Target="/ppt/notesMasters/notesMaster1.xml" Id="R038d7aff5510413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35d230ffe4e4a44" /><Relationship Type="http://schemas.openxmlformats.org/officeDocument/2006/relationships/notesMaster" Target="/ppt/notesMasters/notesMaster1.xml" Id="Rc6b3c947e7f14e1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f09828d3bfd459d" /><Relationship Type="http://schemas.openxmlformats.org/officeDocument/2006/relationships/notesMaster" Target="/ppt/notesMasters/notesMaster1.xml" Id="Rcb9b7e4a629b4a1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0b846b3407f437d" /><Relationship Type="http://schemas.openxmlformats.org/officeDocument/2006/relationships/notesMaster" Target="/ppt/notesMasters/notesMaster1.xml" Id="R451489ed410645f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fb9f0e4bee2487d" /><Relationship Type="http://schemas.openxmlformats.org/officeDocument/2006/relationships/notesMaster" Target="/ppt/notesMasters/notesMaster1.xml" Id="Rd1b9530a715943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0fba36d7044cc2" /><Relationship Type="http://schemas.openxmlformats.org/officeDocument/2006/relationships/image" Target="/ppt/media/image.png" Id="R56750b82cf34469d" /><Relationship Type="http://schemas.openxmlformats.org/officeDocument/2006/relationships/image" Target="/ppt/media/image2.png" Id="R4722875f3d334c7c" /><Relationship Type="http://schemas.openxmlformats.org/officeDocument/2006/relationships/image" Target="/ppt/media/image.jpeg" Id="Rcc494fb83baa4dd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d2034b42afb490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6750b82cf34469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722875f3d334c7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494fb83baa4dd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6d9560ea6694d89" /><Relationship Type="http://schemas.openxmlformats.org/officeDocument/2006/relationships/slideLayout" Target="/ppt/slideLayouts/slideLayout1.xml" Id="R9547ae5ac3dd4ca0" /><Relationship Type="http://schemas.openxmlformats.org/officeDocument/2006/relationships/slideLayout" Target="/ppt/slideLayouts/slideLayout2.xml" Id="R00bf698cdec747b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547ae5ac3dd4ca0"/>
    <p:sldLayoutId xmlns:r="http://schemas.openxmlformats.org/officeDocument/2006/relationships" id="2147483650" r:id="R00bf698cdec747b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1d4ad59a7904aec" /><Relationship Type="http://schemas.openxmlformats.org/officeDocument/2006/relationships/notesSlide" Target="/ppt/notesSlides/notesSlide1.xml" Id="R4b3bddf8ddb84f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47837799d874e90" /><Relationship Type="http://schemas.openxmlformats.org/officeDocument/2006/relationships/notesSlide" Target="/ppt/notesSlides/notesSlide2.xml" Id="Rc5e5c805f75b48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3decea83dc24cf5" /><Relationship Type="http://schemas.openxmlformats.org/officeDocument/2006/relationships/notesSlide" Target="/ppt/notesSlides/notesSlide3.xml" Id="R438d1d6980514c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9677b8707b14f50" /><Relationship Type="http://schemas.openxmlformats.org/officeDocument/2006/relationships/notesSlide" Target="/ppt/notesSlides/notesSlide4.xml" Id="R1b578a10f8d741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c4a4b57c2054940" /><Relationship Type="http://schemas.openxmlformats.org/officeDocument/2006/relationships/notesSlide" Target="/ppt/notesSlides/notesSlide5.xml" Id="R28b3ce173ba84d0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42cc6d6e9e54c0f" /><Relationship Type="http://schemas.openxmlformats.org/officeDocument/2006/relationships/notesSlide" Target="/ppt/notesSlides/notesSlide6.xml" Id="R31fd54d404c64ff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7b5ba96c5e44e17" /><Relationship Type="http://schemas.openxmlformats.org/officeDocument/2006/relationships/notesSlide" Target="/ppt/notesSlides/notesSlide7.xml" Id="R0a712575609b48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3c644e2e89644f7" /><Relationship Type="http://schemas.openxmlformats.org/officeDocument/2006/relationships/notesSlide" Target="/ppt/notesSlides/notesSlide8.xml" Id="R9f9d2255ca4a457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93a63ad6eeb4978" /><Relationship Type="http://schemas.openxmlformats.org/officeDocument/2006/relationships/notesSlide" Target="/ppt/notesSlides/notesSlide9.xml" Id="R307c1dd76f3143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444a56cb6ed4b3d" /><Relationship Type="http://schemas.openxmlformats.org/officeDocument/2006/relationships/notesSlide" Target="/ppt/notesSlides/notesSlide10.xml" Id="Rba52364aecd0440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ff01bd35c904e6a" /><Relationship Type="http://schemas.openxmlformats.org/officeDocument/2006/relationships/notesSlide" Target="/ppt/notesSlides/notesSlide11.xml" Id="Rc4675d05c60441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57c67da9ad94688" /><Relationship Type="http://schemas.openxmlformats.org/officeDocument/2006/relationships/notesSlide" Target="/ppt/notesSlides/notesSlide12.xml" Id="R43a3fec19c264c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7ff43425e6e49c1" /><Relationship Type="http://schemas.openxmlformats.org/officeDocument/2006/relationships/notesSlide" Target="/ppt/notesSlides/notesSlide13.xml" Id="R1256c96996b146c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ce6d65511f54b74" /><Relationship Type="http://schemas.openxmlformats.org/officeDocument/2006/relationships/notesSlide" Target="/ppt/notesSlides/notesSlide14.xml" Id="Rff516b0c396e4ff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a560351e71a48ef" /><Relationship Type="http://schemas.openxmlformats.org/officeDocument/2006/relationships/notesSlide" Target="/ppt/notesSlides/notesSlide15.xml" Id="R0ace9395669b49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3aa6ef122fc47b5" /><Relationship Type="http://schemas.openxmlformats.org/officeDocument/2006/relationships/notesSlide" Target="/ppt/notesSlides/notesSlide16.xml" Id="Rdc47964d59d3428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c6b4706104a4b54" /><Relationship Type="http://schemas.openxmlformats.org/officeDocument/2006/relationships/notesSlide" Target="/ppt/notesSlides/notesSlide17.xml" Id="Rf04c8663b0b44ad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a718996470b4802" /><Relationship Type="http://schemas.openxmlformats.org/officeDocument/2006/relationships/notesSlide" Target="/ppt/notesSlides/notesSlide18.xml" Id="R97508ce65d8c44f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42625d24fba4bee" /><Relationship Type="http://schemas.openxmlformats.org/officeDocument/2006/relationships/notesSlide" Target="/ppt/notesSlides/notesSlide19.xml" Id="R884c711ddeff446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5fd1f8ed37f42e6" /><Relationship Type="http://schemas.openxmlformats.org/officeDocument/2006/relationships/notesSlide" Target="/ppt/notesSlides/notesSlide20.xml" Id="R8237af046a5b49f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052c7fd6abe44e1" /><Relationship Type="http://schemas.openxmlformats.org/officeDocument/2006/relationships/notesSlide" Target="/ppt/notesSlides/notesSlide21.xml" Id="R1c775150b58b4e5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e1dfb7b42354566" /><Relationship Type="http://schemas.openxmlformats.org/officeDocument/2006/relationships/notesSlide" Target="/ppt/notesSlides/notesSlide22.xml" Id="R942940774b4c403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1371d08e8834ae1" /><Relationship Type="http://schemas.openxmlformats.org/officeDocument/2006/relationships/notesSlide" Target="/ppt/notesSlides/notesSlide23.xml" Id="R7e2761d3b4d0433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9123415647c42e9" /><Relationship Type="http://schemas.openxmlformats.org/officeDocument/2006/relationships/notesSlide" Target="/ppt/notesSlides/notesSlide24.xml" Id="R562f7a0d3aa544e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3b5031c0073474c" /><Relationship Type="http://schemas.openxmlformats.org/officeDocument/2006/relationships/notesSlide" Target="/ppt/notesSlides/notesSlide25.xml" Id="R35c8531b433b415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c2670fa907242a1" /><Relationship Type="http://schemas.openxmlformats.org/officeDocument/2006/relationships/notesSlide" Target="/ppt/notesSlides/notesSlide26.xml" Id="Rb654cf000e25406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90596602b534359" /><Relationship Type="http://schemas.openxmlformats.org/officeDocument/2006/relationships/notesSlide" Target="/ppt/notesSlides/notesSlide27.xml" Id="R4cf63f24cd614aa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4504eca40df4945" /><Relationship Type="http://schemas.openxmlformats.org/officeDocument/2006/relationships/notesSlide" Target="/ppt/notesSlides/notesSlide28.xml" Id="R3c2f881f135041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c4487ce681242ec" /><Relationship Type="http://schemas.openxmlformats.org/officeDocument/2006/relationships/notesSlide" Target="/ppt/notesSlides/notesSlide29.xml" Id="R89c5319d9d0843e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cef0810d4f2405a" /><Relationship Type="http://schemas.openxmlformats.org/officeDocument/2006/relationships/notesSlide" Target="/ppt/notesSlides/notesSlide30.xml" Id="Rf1539ecc4a1c433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af2fef3cafe49ff" /><Relationship Type="http://schemas.openxmlformats.org/officeDocument/2006/relationships/notesSlide" Target="/ppt/notesSlides/notesSlide31.xml" Id="Re40af61dec4f447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47f3b03933e4fcf" /><Relationship Type="http://schemas.openxmlformats.org/officeDocument/2006/relationships/notesSlide" Target="/ppt/notesSlides/notesSlide32.xml" Id="R47df3339826945c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5d619e4cb4f4df5" /><Relationship Type="http://schemas.openxmlformats.org/officeDocument/2006/relationships/notesSlide" Target="/ppt/notesSlides/notesSlide33.xml" Id="R661081c1a9654ec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79087c265b24c57" /><Relationship Type="http://schemas.openxmlformats.org/officeDocument/2006/relationships/notesSlide" Target="/ppt/notesSlides/notesSlide34.xml" Id="Rbdda8ff2c9b3429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0d0a1a7c67e4032" /><Relationship Type="http://schemas.openxmlformats.org/officeDocument/2006/relationships/notesSlide" Target="/ppt/notesSlides/notesSlide35.xml" Id="Re52f773f2de54f5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36ca9dd7e6e4eee" /><Relationship Type="http://schemas.openxmlformats.org/officeDocument/2006/relationships/notesSlide" Target="/ppt/notesSlides/notesSlide36.xml" Id="Rdcf2f8c4db63459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4657437cdd114f02" /><Relationship Type="http://schemas.openxmlformats.org/officeDocument/2006/relationships/notesSlide" Target="/ppt/notesSlides/notesSlide37.xml" Id="R4fe0183fb1fd450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創世記第37章</a:t>
            </a:r>
          </a:p>
          <a:p xmlns:a="http://schemas.openxmlformats.org/drawingml/2006/main">
            <a:pPr algn="ctr">
              <a:buNone/>
            </a:pPr>
            <a:r>
              <a:rPr sz="2000">
                <a:solidFill>
                  <a:srgbClr val="FFFFFF"/>
                </a:solidFill>
                <a:latin typeface="Georgia"/>
                <a:ea typeface="Georgia"/>
                <a:cs typeface="Georgia"/>
              </a:rPr>
              <a:t>Genesis 37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  |  Genesis 37:1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雅各住在迦南地，就是他父親寄居的地。</a:t>
            </a:r>
          </a:p>
          <a:p xmlns:a="http://schemas.openxmlformats.org/drawingml/2006/main">
            <a:pPr algn="ctr">
              <a:buNone/>
            </a:pPr>
            <a:r>
              <a:rPr sz="2400">
                <a:solidFill>
                  <a:srgbClr val="FFFFFF"/>
                </a:solidFill>
                <a:latin typeface="Georgia"/>
                <a:ea typeface="Georgia"/>
                <a:cs typeface="Georgia"/>
              </a:rPr>
              <a:t>And Jacob dwelt in the land wherein his father was a stranger, in the land of Canaan.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  |  Genesis 37:2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雅各的記略如下。 約瑟十七歲與他哥哥們一同牧羊。他是個童子，與他父親的妾辟拉、悉帕的兒子們常在一處。約瑟將他哥哥們的惡行報給他們的父親。</a:t>
            </a:r>
          </a:p>
          <a:p xmlns:a="http://schemas.openxmlformats.org/drawingml/2006/main">
            <a:pPr algn="ctr">
              <a:buNone/>
            </a:pPr>
            <a:r>
              <a:rPr sz="1800">
                <a:solidFill>
                  <a:srgbClr val="FFFFFF"/>
                </a:solidFill>
                <a:latin typeface="Georgia"/>
                <a:ea typeface="Georgia"/>
                <a:cs typeface="Georgia"/>
              </a:rPr>
              <a:t>These are the generations of Jacob. Joseph, being seventeen years old, was feeding the flock with his brethren; and the lad was with the sons of Bilhah, and with the sons of Zilpah, his father’s wives: and Joseph brought unto his father their evil report.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  |  Genesis 37:3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以色列原來愛約瑟過於愛他的眾子，因為約瑟是他年老生的；他給約瑟做了一件彩衣。</a:t>
            </a:r>
          </a:p>
          <a:p xmlns:a="http://schemas.openxmlformats.org/drawingml/2006/main">
            <a:pPr algn="ctr">
              <a:buNone/>
            </a:pPr>
            <a:r>
              <a:rPr sz="2400">
                <a:solidFill>
                  <a:srgbClr val="FFFFFF"/>
                </a:solidFill>
                <a:latin typeface="Georgia"/>
                <a:ea typeface="Georgia"/>
                <a:cs typeface="Georgia"/>
              </a:rPr>
              <a:t>Now Israel loved Joseph more than all his children, because he was the son of his old age: and he made him a coat of many colours.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37:4  |  Genesis 37:4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約瑟的哥哥們見父親愛約瑟過於愛他們，就恨約瑟，不與他說和睦的話。</a:t>
            </a:r>
          </a:p>
          <a:p xmlns:a="http://schemas.openxmlformats.org/drawingml/2006/main">
            <a:pPr algn="ctr">
              <a:buNone/>
            </a:pPr>
            <a:r>
              <a:rPr sz="2400">
                <a:solidFill>
                  <a:srgbClr val="FFFFFF"/>
                </a:solidFill>
                <a:latin typeface="Georgia"/>
                <a:ea typeface="Georgia"/>
                <a:cs typeface="Georgia"/>
              </a:rPr>
              <a:t>And when his brethren saw that their father loved him more than all his brethren, they hated him, and could not speak peaceably unto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37:5  |  Genesis 37:5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約瑟做了一夢，告訴他哥哥們，他們就越發恨他。</a:t>
            </a:r>
          </a:p>
          <a:p xmlns:a="http://schemas.openxmlformats.org/drawingml/2006/main">
            <a:pPr algn="ctr">
              <a:buNone/>
            </a:pPr>
            <a:r>
              <a:rPr sz="2400">
                <a:solidFill>
                  <a:srgbClr val="FFFFFF"/>
                </a:solidFill>
                <a:latin typeface="Georgia"/>
                <a:ea typeface="Georgia"/>
                <a:cs typeface="Georgia"/>
              </a:rPr>
              <a:t>And Joseph dreamed a dream, and he told it his brethren: and they hated him yet the more.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37:6  |  Genesis 37:6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約瑟對他們說：「請聽我所做的夢：</a:t>
            </a:r>
          </a:p>
          <a:p xmlns:a="http://schemas.openxmlformats.org/drawingml/2006/main">
            <a:pPr algn="ctr">
              <a:buNone/>
            </a:pPr>
            <a:r>
              <a:rPr sz="2800">
                <a:solidFill>
                  <a:srgbClr val="FFFFFF"/>
                </a:solidFill>
                <a:latin typeface="Georgia"/>
                <a:ea typeface="Georgia"/>
                <a:cs typeface="Georgia"/>
              </a:rPr>
              <a:t>And he said unto them, Hear, I pray you, this dream which I have dreamed: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37:7  |  Genesis 37:7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我們在田裏捆禾稼，我的捆起來站着，你們的捆來圍着我的捆下拜。」</a:t>
            </a:r>
          </a:p>
          <a:p xmlns:a="http://schemas.openxmlformats.org/drawingml/2006/main">
            <a:pPr algn="ctr">
              <a:buNone/>
            </a:pPr>
            <a:r>
              <a:rPr sz="2100">
                <a:solidFill>
                  <a:srgbClr val="FFFFFF"/>
                </a:solidFill>
                <a:latin typeface="Georgia"/>
                <a:ea typeface="Georgia"/>
                <a:cs typeface="Georgia"/>
              </a:rPr>
              <a:t>For, behold, we were binding sheaves in the field, and, lo, my sheaf arose, and also stood upright; and, behold, your sheaves stood round about, and made obeisance to my sheaf.</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37:8  |  Genesis 37:8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他的哥哥們回答說：「難道你真要作我們的王嗎？難道你真要管轄我們嗎？」他們就因為他的夢和他的話越發恨他。</a:t>
            </a:r>
          </a:p>
          <a:p xmlns:a="http://schemas.openxmlformats.org/drawingml/2006/main">
            <a:pPr algn="ctr">
              <a:buNone/>
            </a:pPr>
            <a:r>
              <a:rPr sz="2100">
                <a:solidFill>
                  <a:srgbClr val="FFFFFF"/>
                </a:solidFill>
                <a:latin typeface="Georgia"/>
                <a:ea typeface="Georgia"/>
                <a:cs typeface="Georgia"/>
              </a:rPr>
              <a:t>And his brethren said to him, Shalt thou indeed reign over us? or shalt thou indeed have dominion over us? And they hated him yet the more for his dreams, and for his words.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37:9  |  Genesis 37:9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後來他又做了一夢，也告訴他的哥哥們說：「看哪，我又做了一夢，夢見太陽、月亮，與十一個星向我下拜。」</a:t>
            </a:r>
          </a:p>
          <a:p xmlns:a="http://schemas.openxmlformats.org/drawingml/2006/main">
            <a:pPr algn="ctr">
              <a:buNone/>
            </a:pPr>
            <a:r>
              <a:rPr sz="2100">
                <a:solidFill>
                  <a:srgbClr val="FFFFFF"/>
                </a:solidFill>
                <a:latin typeface="Georgia"/>
                <a:ea typeface="Georgia"/>
                <a:cs typeface="Georgia"/>
              </a:rPr>
              <a:t>And he dreamed yet another dream, and told it his brethren, and said, Behold, I have dreamed a dream more; and, behold, the sun and the moon and the eleven stars made obeisance to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37:10  |  Genesis 37:10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約瑟將這夢告訴他父親和他哥哥們，他父親就責備他說：「你做的這是甚麼夢！難道我和你母親、你弟兄果然要來俯伏在地，向你下拜嗎？」</a:t>
            </a:r>
          </a:p>
          <a:p xmlns:a="http://schemas.openxmlformats.org/drawingml/2006/main">
            <a:pPr algn="ctr">
              <a:buNone/>
            </a:pPr>
            <a:r>
              <a:rPr sz="1800">
                <a:solidFill>
                  <a:srgbClr val="FFFFFF"/>
                </a:solidFill>
                <a:latin typeface="Georgia"/>
                <a:ea typeface="Georgia"/>
                <a:cs typeface="Georgia"/>
              </a:rPr>
              <a:t>And he told it to his father, and to his brethren: and his father rebuked him, and said unto him, What is this dream that thou hast dreamed? Shall I and thy mother and thy brethren indeed come to bow down ourselves to thee to the earth?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37:11  |  Genesis 37:11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他哥哥們都嫉妒他，他父親卻把這話存在心裏。</a:t>
            </a:r>
          </a:p>
          <a:p xmlns:a="http://schemas.openxmlformats.org/drawingml/2006/main">
            <a:pPr algn="ctr">
              <a:buNone/>
            </a:pPr>
            <a:r>
              <a:rPr sz="2800">
                <a:solidFill>
                  <a:srgbClr val="FFFFFF"/>
                </a:solidFill>
                <a:latin typeface="Georgia"/>
                <a:ea typeface="Georgia"/>
                <a:cs typeface="Georgia"/>
              </a:rPr>
              <a:t>And his brethren envied him; but his father observed the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37:12  |  Genesis 37:12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約瑟的哥哥們往示劍去放他們父親的羊。</a:t>
            </a:r>
          </a:p>
          <a:p xmlns:a="http://schemas.openxmlformats.org/drawingml/2006/main">
            <a:pPr algn="ctr">
              <a:buNone/>
            </a:pPr>
            <a:r>
              <a:rPr sz="2800">
                <a:solidFill>
                  <a:srgbClr val="FFFFFF"/>
                </a:solidFill>
                <a:latin typeface="Georgia"/>
                <a:ea typeface="Georgia"/>
                <a:cs typeface="Georgia"/>
              </a:rPr>
              <a:t>And his brethren went to feed their father’s flock in Shechem.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37:13  |  Genesis 37:13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以色列對約瑟說：「你哥哥們不是在示劍放羊嗎？你來，我要打發你往他們那裏去。」約瑟說：「我在這裏。」</a:t>
            </a:r>
          </a:p>
          <a:p xmlns:a="http://schemas.openxmlformats.org/drawingml/2006/main">
            <a:pPr algn="ctr">
              <a:buNone/>
            </a:pPr>
            <a:r>
              <a:rPr sz="2400">
                <a:solidFill>
                  <a:srgbClr val="FFFFFF"/>
                </a:solidFill>
                <a:latin typeface="Georgia"/>
                <a:ea typeface="Georgia"/>
                <a:cs typeface="Georgia"/>
              </a:rPr>
              <a:t>And Israel said unto Joseph, Do not thy brethren feed the flock in Shechem? come, and I will send thee unto them. And he said to him, Here am I.</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37:14  |  Genesis 37:14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以色列說：「你去看看你哥哥們平安不平安，群羊平安不平安，就回來報信給我」；於是打發他出希伯崙谷，他就往示劍去了。</a:t>
            </a:r>
          </a:p>
          <a:p xmlns:a="http://schemas.openxmlformats.org/drawingml/2006/main">
            <a:pPr algn="ctr">
              <a:buNone/>
            </a:pPr>
            <a:r>
              <a:rPr sz="2100">
                <a:solidFill>
                  <a:srgbClr val="FFFFFF"/>
                </a:solidFill>
                <a:latin typeface="Georgia"/>
                <a:ea typeface="Georgia"/>
                <a:cs typeface="Georgia"/>
              </a:rPr>
              <a:t>And he said to him, Go, I pray thee, see whether it be well with thy brethren, and well with the flocks; and bring me word again. So he sent him out of the vale of Hebron, and he came to Shechem.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37:15  |  Genesis 37:15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有人遇見他在田野走迷了路，就問他說：「你找甚麼？」</a:t>
            </a:r>
          </a:p>
          <a:p xmlns:a="http://schemas.openxmlformats.org/drawingml/2006/main">
            <a:pPr algn="ctr">
              <a:buNone/>
            </a:pPr>
            <a:r>
              <a:rPr sz="2400">
                <a:solidFill>
                  <a:srgbClr val="FFFFFF"/>
                </a:solidFill>
                <a:latin typeface="Georgia"/>
                <a:ea typeface="Georgia"/>
                <a:cs typeface="Georgia"/>
              </a:rPr>
              <a:t>And a certain man found him, and, behold, he was wandering in the field: and the man asked him, saying, What seekest thou?</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37:16  |  Genesis 37:16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他說：「我找我的哥哥們，求你告訴我，他們在何處放羊。」</a:t>
            </a:r>
          </a:p>
          <a:p xmlns:a="http://schemas.openxmlformats.org/drawingml/2006/main">
            <a:pPr algn="ctr">
              <a:buNone/>
            </a:pPr>
            <a:r>
              <a:rPr sz="2400">
                <a:solidFill>
                  <a:srgbClr val="FFFFFF"/>
                </a:solidFill>
                <a:latin typeface="Georgia"/>
                <a:ea typeface="Georgia"/>
                <a:cs typeface="Georgia"/>
              </a:rPr>
              <a:t>And he said, I seek my brethren: tell me, I pray thee, where they feed their flocks.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37:17  |  Genesis 37:17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那人說：「他們已經走了，我聽見他們說要往多坍去。」約瑟就去追趕他哥哥們，遇見他們在多坍。</a:t>
            </a:r>
          </a:p>
          <a:p xmlns:a="http://schemas.openxmlformats.org/drawingml/2006/main">
            <a:pPr algn="ctr">
              <a:buNone/>
            </a:pPr>
            <a:r>
              <a:rPr sz="2100">
                <a:solidFill>
                  <a:srgbClr val="FFFFFF"/>
                </a:solidFill>
                <a:latin typeface="Georgia"/>
                <a:ea typeface="Georgia"/>
                <a:cs typeface="Georgia"/>
              </a:rPr>
              <a:t>And the man said, They are departed hence; for I heard them say, Let us go to Dothan. And Joseph went after his brethren, and found them in Dothan.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37:18  |  Genesis 37:18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他們遠遠地看見他，趁他還沒有走到跟前，大家就同謀要害死他，</a:t>
            </a:r>
          </a:p>
          <a:p xmlns:a="http://schemas.openxmlformats.org/drawingml/2006/main">
            <a:pPr algn="ctr">
              <a:buNone/>
            </a:pPr>
            <a:r>
              <a:rPr sz="2400">
                <a:solidFill>
                  <a:srgbClr val="FFFFFF"/>
                </a:solidFill>
                <a:latin typeface="Georgia"/>
                <a:ea typeface="Georgia"/>
                <a:cs typeface="Georgia"/>
              </a:rPr>
              <a:t>And when they saw him afar off, even before he came near unto them, they conspired against him to slay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37:19  |  Genesis 37:19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彼此說：「你看！那做夢的來了。</a:t>
            </a:r>
          </a:p>
          <a:p xmlns:a="http://schemas.openxmlformats.org/drawingml/2006/main">
            <a:pPr algn="ctr">
              <a:buNone/>
            </a:pPr>
            <a:r>
              <a:rPr sz="2800">
                <a:solidFill>
                  <a:srgbClr val="FFFFFF"/>
                </a:solidFill>
                <a:latin typeface="Georgia"/>
                <a:ea typeface="Georgia"/>
                <a:cs typeface="Georgia"/>
              </a:rPr>
              <a:t>And they said one to another, Behold, this dreamer cometh.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37:20  |  Genesis 37:20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來吧！我們將他殺了，丟在一個坑裏，就說有惡獸把他吃了。我們且看他的夢將來怎麼樣。」</a:t>
            </a:r>
          </a:p>
          <a:p xmlns:a="http://schemas.openxmlformats.org/drawingml/2006/main">
            <a:pPr algn="ctr">
              <a:buNone/>
            </a:pPr>
            <a:r>
              <a:rPr sz="2100">
                <a:solidFill>
                  <a:srgbClr val="FFFFFF"/>
                </a:solidFill>
                <a:latin typeface="Georgia"/>
                <a:ea typeface="Georgia"/>
                <a:cs typeface="Georgia"/>
              </a:rPr>
              <a:t>Come now therefore, and let us slay him, and cast him into some pit, and we will say, Some evil beast hath devoured him: and we shall see what will become of his dreams.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37:21  |  Genesis 37:21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呂便聽見了，要救他脫離他們的手，說：「我們不可害他的性命」；</a:t>
            </a:r>
          </a:p>
          <a:p xmlns:a="http://schemas.openxmlformats.org/drawingml/2006/main">
            <a:pPr algn="ctr">
              <a:buNone/>
            </a:pPr>
            <a:r>
              <a:rPr sz="2400">
                <a:solidFill>
                  <a:srgbClr val="FFFFFF"/>
                </a:solidFill>
                <a:latin typeface="Georgia"/>
                <a:ea typeface="Georgia"/>
                <a:cs typeface="Georgia"/>
              </a:rPr>
              <a:t>And Reuben heard it, and he delivered him out of their hands; and said, Let us not kill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37:22  |  Genesis 37:22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又說：「不可流[他的]血，可以把他丟在這野地的坑裏，不可下手害他。」呂便的意思是要救他脫離他們的手，把他歸還他的父親。</a:t>
            </a:r>
          </a:p>
          <a:p xmlns:a="http://schemas.openxmlformats.org/drawingml/2006/main">
            <a:pPr algn="ctr">
              <a:buNone/>
            </a:pPr>
            <a:r>
              <a:rPr sz="2100">
                <a:solidFill>
                  <a:srgbClr val="FFFFFF"/>
                </a:solidFill>
                <a:latin typeface="Georgia"/>
                <a:ea typeface="Georgia"/>
                <a:cs typeface="Georgia"/>
              </a:rPr>
              <a:t>And Reuben said unto them, Shed no blood, but cast him into this pit that is in the wilderness, and lay no hand upon him; that he might rid him out of their hands, to deliver him to his father again.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37:23  |  Genesis 37:23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約瑟到了他哥哥們那裏，他們就剝了他的外衣，就是他穿的那件彩衣，</a:t>
            </a:r>
          </a:p>
          <a:p xmlns:a="http://schemas.openxmlformats.org/drawingml/2006/main">
            <a:pPr algn="ctr">
              <a:buNone/>
            </a:pPr>
            <a:r>
              <a:rPr sz="2400">
                <a:solidFill>
                  <a:srgbClr val="FFFFFF"/>
                </a:solidFill>
                <a:latin typeface="Georgia"/>
                <a:ea typeface="Georgia"/>
                <a:cs typeface="Georgia"/>
              </a:rPr>
              <a:t>And it came to pass, when Joseph was come unto his brethren, that they stript Joseph out of his coat, his coat of many colours that was on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37:24  |  Genesis 37:24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把他丟在坑裏；那坑是空的，裏頭沒有水。</a:t>
            </a:r>
          </a:p>
          <a:p xmlns:a="http://schemas.openxmlformats.org/drawingml/2006/main">
            <a:pPr algn="ctr">
              <a:buNone/>
            </a:pPr>
            <a:r>
              <a:rPr sz="2400">
                <a:solidFill>
                  <a:srgbClr val="FFFFFF"/>
                </a:solidFill>
                <a:latin typeface="Georgia"/>
                <a:ea typeface="Georgia"/>
                <a:cs typeface="Georgia"/>
              </a:rPr>
              <a:t>And they took him, and cast him into a pit: and the pit was empty, there was no water in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37:25  |  Genesis 37:25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他們坐下吃飯，舉目觀看，見有一夥[米甸 的]以實瑪利人從基列來，用駱駝馱着香料、乳香、沒藥，要帶下埃及去。</a:t>
            </a:r>
          </a:p>
          <a:p xmlns:a="http://schemas.openxmlformats.org/drawingml/2006/main">
            <a:pPr algn="ctr">
              <a:buNone/>
            </a:pPr>
            <a:r>
              <a:rPr sz="2100">
                <a:solidFill>
                  <a:srgbClr val="FFFFFF"/>
                </a:solidFill>
                <a:latin typeface="Georgia"/>
                <a:ea typeface="Georgia"/>
                <a:cs typeface="Georgia"/>
              </a:rPr>
              <a:t>And they sat down to eat bread: and they lifted up their eyes and looked, and, behold, a company of Ishmeelites came from Gilead with their camels bearing spicery and balm and myrrh, going to carry it down to Egypt.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37:26  |  Genesis 37:26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猶大對眾弟兄說：「我們殺我們的兄弟，藏了他的血有甚麼益處呢？</a:t>
            </a:r>
          </a:p>
          <a:p xmlns:a="http://schemas.openxmlformats.org/drawingml/2006/main">
            <a:pPr algn="ctr">
              <a:buNone/>
            </a:pPr>
            <a:r>
              <a:rPr sz="2400">
                <a:solidFill>
                  <a:srgbClr val="FFFFFF"/>
                </a:solidFill>
                <a:latin typeface="Georgia"/>
                <a:ea typeface="Georgia"/>
                <a:cs typeface="Georgia"/>
              </a:rPr>
              <a:t>And Judah said unto his brethren, What profit is it if we slay our brother, and conceal his blood?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37:27  |  Genesis 37:27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我們不如將他賣給以實瑪利人，不可下手害他；因為他是我們的兄弟，我們的骨肉。」眾弟兄就聽從了他。</a:t>
            </a:r>
          </a:p>
          <a:p xmlns:a="http://schemas.openxmlformats.org/drawingml/2006/main">
            <a:pPr algn="ctr">
              <a:buNone/>
            </a:pPr>
            <a:r>
              <a:rPr sz="2100">
                <a:solidFill>
                  <a:srgbClr val="FFFFFF"/>
                </a:solidFill>
                <a:latin typeface="Georgia"/>
                <a:ea typeface="Georgia"/>
                <a:cs typeface="Georgia"/>
              </a:rPr>
              <a:t>Come, and let us sell him to the Ishmeelites, and let not our hand be upon him; for he is our brother and our flesh. And his brethren were content.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37:28  |  Genesis 37:28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有些米甸的商人從那裏經過，哥哥們就把約瑟從坑裏拉上來，講定二十舍客勒銀子，把約瑟賣給以實瑪利人。他們就把約瑟帶到埃及去了。</a:t>
            </a:r>
          </a:p>
          <a:p xmlns:a="http://schemas.openxmlformats.org/drawingml/2006/main">
            <a:pPr algn="ctr">
              <a:buNone/>
            </a:pPr>
            <a:r>
              <a:rPr sz="2100">
                <a:solidFill>
                  <a:srgbClr val="FFFFFF"/>
                </a:solidFill>
                <a:latin typeface="Georgia"/>
                <a:ea typeface="Georgia"/>
                <a:cs typeface="Georgia"/>
              </a:rPr>
              <a:t>Then there passed by Midianites merchantmen; and they drew and lifted up Joseph out of the pit, and sold Joseph to the Ishmeelites for twenty pieces of silver: and they brought Joseph into Egypt.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37:29  |  Genesis 37:29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呂便回到坑邊，見約瑟不在坑裏，就撕裂衣服，</a:t>
            </a:r>
          </a:p>
          <a:p xmlns:a="http://schemas.openxmlformats.org/drawingml/2006/main">
            <a:pPr algn="ctr">
              <a:buNone/>
            </a:pPr>
            <a:r>
              <a:rPr sz="2400">
                <a:solidFill>
                  <a:srgbClr val="FFFFFF"/>
                </a:solidFill>
                <a:latin typeface="Georgia"/>
                <a:ea typeface="Georgia"/>
                <a:cs typeface="Georgia"/>
              </a:rPr>
              <a:t>And Reuben returned unto the pit; and, behold, Joseph was not in the pit; and he rent his clothes.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37:30  |  Genesis 37:30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回到兄弟們那裏，說：「童子沒有了。我往哪裏去才好呢？」</a:t>
            </a:r>
          </a:p>
          <a:p xmlns:a="http://schemas.openxmlformats.org/drawingml/2006/main">
            <a:pPr algn="ctr">
              <a:buNone/>
            </a:pPr>
            <a:r>
              <a:rPr sz="2400">
                <a:solidFill>
                  <a:srgbClr val="FFFFFF"/>
                </a:solidFill>
                <a:latin typeface="Georgia"/>
                <a:ea typeface="Georgia"/>
                <a:cs typeface="Georgia"/>
              </a:rPr>
              <a:t>And he returned unto his brethren, and said, The child is not; and I, whither shall I go?</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37:31  |  Genesis 37:31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他們宰了一隻公山羊，把約瑟的那件彩衣染了血，</a:t>
            </a:r>
          </a:p>
          <a:p xmlns:a="http://schemas.openxmlformats.org/drawingml/2006/main">
            <a:pPr algn="ctr">
              <a:buNone/>
            </a:pPr>
            <a:r>
              <a:rPr sz="2400">
                <a:solidFill>
                  <a:srgbClr val="FFFFFF"/>
                </a:solidFill>
                <a:latin typeface="Georgia"/>
                <a:ea typeface="Georgia"/>
                <a:cs typeface="Georgia"/>
              </a:rPr>
              <a:t>And they took Joseph’s coat, and killed a kid of the goats, and dipped the coat in the blood;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37:32  |  Genesis 37:32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打發人送到他們的父親那裏，說：「我們撿了這個；請認一認是你兒子的外衣不是？」</a:t>
            </a:r>
          </a:p>
          <a:p xmlns:a="http://schemas.openxmlformats.org/drawingml/2006/main">
            <a:pPr algn="ctr">
              <a:buNone/>
            </a:pPr>
            <a:r>
              <a:rPr sz="2100">
                <a:solidFill>
                  <a:srgbClr val="FFFFFF"/>
                </a:solidFill>
                <a:latin typeface="Georgia"/>
                <a:ea typeface="Georgia"/>
                <a:cs typeface="Georgia"/>
              </a:rPr>
              <a:t>And they sent the coat of many colours, and they brought it to their father; and said, This have we found: know now whether it be thy son’s coat or no.</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37:33  |  Genesis 37:33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他認得，就說：「這是我兒子的外衣。有惡獸把他吃了，約瑟被撕碎了！撕碎了！」</a:t>
            </a:r>
          </a:p>
          <a:p xmlns:a="http://schemas.openxmlformats.org/drawingml/2006/main">
            <a:pPr algn="ctr">
              <a:buNone/>
            </a:pPr>
            <a:r>
              <a:rPr sz="2400">
                <a:solidFill>
                  <a:srgbClr val="FFFFFF"/>
                </a:solidFill>
                <a:latin typeface="Georgia"/>
                <a:ea typeface="Georgia"/>
                <a:cs typeface="Georgia"/>
              </a:rPr>
              <a:t>And he knew it, and said, It is my son’s coat; an evil beast hath devoured him; Joseph is without doubt rent in pieces.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37:34  |  Genesis 37:34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雅各便撕裂衣服，腰間圍上麻布，為他兒子悲哀了多日。</a:t>
            </a:r>
          </a:p>
          <a:p xmlns:a="http://schemas.openxmlformats.org/drawingml/2006/main">
            <a:pPr algn="ctr">
              <a:buNone/>
            </a:pPr>
            <a:r>
              <a:rPr sz="2400">
                <a:solidFill>
                  <a:srgbClr val="FFFFFF"/>
                </a:solidFill>
                <a:latin typeface="Georgia"/>
                <a:ea typeface="Georgia"/>
                <a:cs typeface="Georgia"/>
              </a:rPr>
              <a:t>And Jacob rent his clothes, and put sackcloth upon his loins, and mourned for his son many days.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37:35  |  Genesis 37:35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他的兒女都起來安慰他，他卻不肯受安慰，說：「我必悲哀着下陰間，到我兒子那裏。」約瑟的父親就為他哀哭。</a:t>
            </a:r>
          </a:p>
          <a:p xmlns:a="http://schemas.openxmlformats.org/drawingml/2006/main">
            <a:pPr algn="ctr">
              <a:buNone/>
            </a:pPr>
            <a:r>
              <a:rPr sz="2100">
                <a:solidFill>
                  <a:srgbClr val="FFFFFF"/>
                </a:solidFill>
                <a:latin typeface="Georgia"/>
                <a:ea typeface="Georgia"/>
                <a:cs typeface="Georgia"/>
              </a:rPr>
              <a:t>And all his sons and all his daughters rose up to comfort him; but he refused to be comforted; and he said, For I will go down into the grave unto my son mourning. Thus his father wept for him.</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37:36  |  Genesis 37:36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米甸人帶約瑟到埃及，把他賣給法老的內臣－護衛長波提乏。</a:t>
            </a:r>
          </a:p>
          <a:p xmlns:a="http://schemas.openxmlformats.org/drawingml/2006/main">
            <a:pPr algn="ctr">
              <a:buNone/>
            </a:pPr>
            <a:r>
              <a:rPr sz="2400">
                <a:solidFill>
                  <a:srgbClr val="FFFFFF"/>
                </a:solidFill>
                <a:latin typeface="Georgia"/>
                <a:ea typeface="Georgia"/>
                <a:cs typeface="Georgia"/>
              </a:rPr>
              <a:t>And the Midianites sold him into Egypt unto Potiphar, an officer of Pharaoh’s, and captain of the guard.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2026-08-30T04:35:37.0080000Z</dcterms:created>
  <dcterms:modified xsi:type="dcterms:W3CDTF">2026-08-30T04:35:37.0080000Z</dcterms:modified>
</coreProperties>
</file>