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bb91a3b5e264a00" /><Relationship Type="http://schemas.openxmlformats.org/officeDocument/2006/relationships/extended-properties" Target="/docProps/app.xml" Id="R794e41b9c71147f5" /><Relationship Type="http://schemas.openxmlformats.org/officeDocument/2006/relationships/officeDocument" Target="/ppt/presentation.xml" Id="Ra3f2425f1a104703" /></Relationships>
</file>

<file path=ppt/presentation.xml><?xml version="1.0" encoding="utf-8"?>
<p:presentation xmlns:p="http://schemas.openxmlformats.org/presentationml/2006/main">
  <p:sldMasterIdLst>
    <p:sldMasterId xmlns:r="http://schemas.openxmlformats.org/officeDocument/2006/relationships" id="2147483648" r:id="R2bee0ef389224a2d"/>
  </p:sldMasterIdLst>
  <p:notesMasterIdLst>
    <p:notesMasterId xmlns:r="http://schemas.openxmlformats.org/officeDocument/2006/relationships" r:id="R7c720e2025104fbf"/>
  </p:notesMasterIdLst>
  <p:sldIdLst>
    <p:sldId xmlns:r="http://schemas.openxmlformats.org/officeDocument/2006/relationships" id="256" r:id="Rc6c746d08f8b4d99"/>
    <p:sldId xmlns:r="http://schemas.openxmlformats.org/officeDocument/2006/relationships" id="257" r:id="R70e2a9f5ac5e46fb"/>
    <p:sldId xmlns:r="http://schemas.openxmlformats.org/officeDocument/2006/relationships" id="258" r:id="R960022c36ce84256"/>
    <p:sldId xmlns:r="http://schemas.openxmlformats.org/officeDocument/2006/relationships" id="259" r:id="R1f47c5e55cef47f5"/>
    <p:sldId xmlns:r="http://schemas.openxmlformats.org/officeDocument/2006/relationships" id="260" r:id="R2af1ba9e2a6f4a37"/>
    <p:sldId xmlns:r="http://schemas.openxmlformats.org/officeDocument/2006/relationships" id="261" r:id="Rc8edcb152c6b48ae"/>
    <p:sldId xmlns:r="http://schemas.openxmlformats.org/officeDocument/2006/relationships" id="262" r:id="R734790fb692c499f"/>
    <p:sldId xmlns:r="http://schemas.openxmlformats.org/officeDocument/2006/relationships" id="263" r:id="R41ba487ac0304552"/>
    <p:sldId xmlns:r="http://schemas.openxmlformats.org/officeDocument/2006/relationships" id="264" r:id="Raadddfea8f19458a"/>
    <p:sldId xmlns:r="http://schemas.openxmlformats.org/officeDocument/2006/relationships" id="265" r:id="R9027284174d24de2"/>
    <p:sldId xmlns:r="http://schemas.openxmlformats.org/officeDocument/2006/relationships" id="266" r:id="R7b8c1dca75f4496d"/>
    <p:sldId xmlns:r="http://schemas.openxmlformats.org/officeDocument/2006/relationships" id="267" r:id="R21b622c018fc4f41"/>
    <p:sldId xmlns:r="http://schemas.openxmlformats.org/officeDocument/2006/relationships" id="268" r:id="Rb2492ad0a20646c4"/>
    <p:sldId xmlns:r="http://schemas.openxmlformats.org/officeDocument/2006/relationships" id="269" r:id="Rfe43c4b179f74673"/>
    <p:sldId xmlns:r="http://schemas.openxmlformats.org/officeDocument/2006/relationships" id="270" r:id="R29f7b6104b8a4c97"/>
    <p:sldId xmlns:r="http://schemas.openxmlformats.org/officeDocument/2006/relationships" id="271" r:id="Rc5857c7178424507"/>
    <p:sldId xmlns:r="http://schemas.openxmlformats.org/officeDocument/2006/relationships" id="272" r:id="R3a03c40eb9f7433b"/>
    <p:sldId xmlns:r="http://schemas.openxmlformats.org/officeDocument/2006/relationships" id="273" r:id="R77ab460f0e49466f"/>
    <p:sldId xmlns:r="http://schemas.openxmlformats.org/officeDocument/2006/relationships" id="274" r:id="Re30987a3cabc452a"/>
    <p:sldId xmlns:r="http://schemas.openxmlformats.org/officeDocument/2006/relationships" id="275" r:id="R8d3e4cb1f77b4ba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77591d43384351" /><Relationship Type="http://schemas.openxmlformats.org/officeDocument/2006/relationships/slideMaster" Target="/ppt/slideMasters/slideMaster1.xml" Id="R2bee0ef389224a2d" /><Relationship Type="http://schemas.openxmlformats.org/officeDocument/2006/relationships/notesMaster" Target="/ppt/notesMasters/notesMaster1.xml" Id="R7c720e2025104fbf" /><Relationship Type="http://schemas.openxmlformats.org/officeDocument/2006/relationships/presProps" Target="/ppt/presProps.xml" Id="Rf7b3d12eadb949d1" /><Relationship Type="http://schemas.openxmlformats.org/officeDocument/2006/relationships/tableStyles" Target="/ppt/tableStyles.xml" Id="R7c748d2140084538" /><Relationship Type="http://schemas.openxmlformats.org/officeDocument/2006/relationships/slide" Target="/ppt/slides/slide1.xml" Id="Rc6c746d08f8b4d99" /><Relationship Type="http://schemas.openxmlformats.org/officeDocument/2006/relationships/slide" Target="/ppt/slides/slide2.xml" Id="R70e2a9f5ac5e46fb" /><Relationship Type="http://schemas.openxmlformats.org/officeDocument/2006/relationships/slide" Target="/ppt/slides/slide3.xml" Id="R960022c36ce84256" /><Relationship Type="http://schemas.openxmlformats.org/officeDocument/2006/relationships/slide" Target="/ppt/slides/slide4.xml" Id="R1f47c5e55cef47f5" /><Relationship Type="http://schemas.openxmlformats.org/officeDocument/2006/relationships/slide" Target="/ppt/slides/slide5.xml" Id="R2af1ba9e2a6f4a37" /><Relationship Type="http://schemas.openxmlformats.org/officeDocument/2006/relationships/slide" Target="/ppt/slides/slide6.xml" Id="Rc8edcb152c6b48ae" /><Relationship Type="http://schemas.openxmlformats.org/officeDocument/2006/relationships/slide" Target="/ppt/slides/slide7.xml" Id="R734790fb692c499f" /><Relationship Type="http://schemas.openxmlformats.org/officeDocument/2006/relationships/slide" Target="/ppt/slides/slide8.xml" Id="R41ba487ac0304552" /><Relationship Type="http://schemas.openxmlformats.org/officeDocument/2006/relationships/slide" Target="/ppt/slides/slide9.xml" Id="Raadddfea8f19458a" /><Relationship Type="http://schemas.openxmlformats.org/officeDocument/2006/relationships/slide" Target="/ppt/slides/slide10.xml" Id="R9027284174d24de2" /><Relationship Type="http://schemas.openxmlformats.org/officeDocument/2006/relationships/slide" Target="/ppt/slides/slide11.xml" Id="R7b8c1dca75f4496d" /><Relationship Type="http://schemas.openxmlformats.org/officeDocument/2006/relationships/slide" Target="/ppt/slides/slide12.xml" Id="R21b622c018fc4f41" /><Relationship Type="http://schemas.openxmlformats.org/officeDocument/2006/relationships/slide" Target="/ppt/slides/slide13.xml" Id="Rb2492ad0a20646c4" /><Relationship Type="http://schemas.openxmlformats.org/officeDocument/2006/relationships/slide" Target="/ppt/slides/slide14.xml" Id="Rfe43c4b179f74673" /><Relationship Type="http://schemas.openxmlformats.org/officeDocument/2006/relationships/slide" Target="/ppt/slides/slide15.xml" Id="R29f7b6104b8a4c97" /><Relationship Type="http://schemas.openxmlformats.org/officeDocument/2006/relationships/slide" Target="/ppt/slides/slide16.xml" Id="Rc5857c7178424507" /><Relationship Type="http://schemas.openxmlformats.org/officeDocument/2006/relationships/slide" Target="/ppt/slides/slide17.xml" Id="R3a03c40eb9f7433b" /><Relationship Type="http://schemas.openxmlformats.org/officeDocument/2006/relationships/slide" Target="/ppt/slides/slide18.xml" Id="R77ab460f0e49466f" /><Relationship Type="http://schemas.openxmlformats.org/officeDocument/2006/relationships/slide" Target="/ppt/slides/slide19.xml" Id="Re30987a3cabc452a" /><Relationship Type="http://schemas.openxmlformats.org/officeDocument/2006/relationships/slide" Target="/ppt/slides/slide20.xml" Id="R8d3e4cb1f77b4ba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88e9538d8643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6d34e02aeea49e6" /><Relationship Type="http://schemas.openxmlformats.org/officeDocument/2006/relationships/notesMaster" Target="/ppt/notesMasters/notesMaster1.xml" Id="Ra57951a49a27482e" /></Relationships>
</file>

<file path=ppt/notesSlides/_rels/notesSlide2.xml.rels>&#65279;<?xml version="1.0" encoding="utf-8"?><Relationships xmlns="http://schemas.openxmlformats.org/package/2006/relationships"><Relationship Type="http://schemas.openxmlformats.org/officeDocument/2006/relationships/slide" Target="/ppt/slides/slide2.xml" Id="Rdf4b6594c8ef4cdf" /><Relationship Type="http://schemas.openxmlformats.org/officeDocument/2006/relationships/notesMaster" Target="/ppt/notesMasters/notesMaster1.xml" Id="R3765636747544c3d" /></Relationships>
</file>

<file path=ppt/notesSlides/_rels/notesSlide3.xml.rels>&#65279;<?xml version="1.0" encoding="utf-8"?><Relationships xmlns="http://schemas.openxmlformats.org/package/2006/relationships"><Relationship Type="http://schemas.openxmlformats.org/officeDocument/2006/relationships/slide" Target="/ppt/slides/slide3.xml" Id="Rca038fc25a584f93" /><Relationship Type="http://schemas.openxmlformats.org/officeDocument/2006/relationships/notesMaster" Target="/ppt/notesMasters/notesMaster1.xml" Id="Rbd4ff9eebe7c4c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7311074e4b4766" /><Relationship Type="http://schemas.openxmlformats.org/officeDocument/2006/relationships/notesMaster" Target="/ppt/notesMasters/notesMaster1.xml" Id="Re09dd07ca2e04974" /></Relationships>
</file>

<file path=ppt/notesSlides/_rels/notesSlide5.xml.rels>&#65279;<?xml version="1.0" encoding="utf-8"?><Relationships xmlns="http://schemas.openxmlformats.org/package/2006/relationships"><Relationship Type="http://schemas.openxmlformats.org/officeDocument/2006/relationships/slide" Target="/ppt/slides/slide5.xml" Id="R7a4d786e99e24084" /><Relationship Type="http://schemas.openxmlformats.org/officeDocument/2006/relationships/notesMaster" Target="/ppt/notesMasters/notesMaster1.xml" Id="R1bf5458e3e3b40e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1ffd3a5e9444c3a" /><Relationship Type="http://schemas.openxmlformats.org/officeDocument/2006/relationships/notesMaster" Target="/ppt/notesMasters/notesMaster1.xml" Id="Rceb5e2f09b734b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9f33a5a5d1a4bb1" /><Relationship Type="http://schemas.openxmlformats.org/officeDocument/2006/relationships/notesMaster" Target="/ppt/notesMasters/notesMaster1.xml" Id="R111fece8122e404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b7981fbe30b4bf5" /><Relationship Type="http://schemas.openxmlformats.org/officeDocument/2006/relationships/notesMaster" Target="/ppt/notesMasters/notesMaster1.xml" Id="R2a820b168ab1412c" /></Relationships>
</file>

<file path=ppt/notesSlides/_rels/notesSlide9.xml.rels>&#65279;<?xml version="1.0" encoding="utf-8"?><Relationships xmlns="http://schemas.openxmlformats.org/package/2006/relationships"><Relationship Type="http://schemas.openxmlformats.org/officeDocument/2006/relationships/slide" Target="/ppt/slides/slide9.xml" Id="R5293c78ca9a740ab" /><Relationship Type="http://schemas.openxmlformats.org/officeDocument/2006/relationships/notesMaster" Target="/ppt/notesMasters/notesMaster1.xml" Id="Rb3ff0e5bd57e4f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1324267316041ad" /><Relationship Type="http://schemas.openxmlformats.org/officeDocument/2006/relationships/notesMaster" Target="/ppt/notesMasters/notesMaster1.xml" Id="R1b8c35672745410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2305d672ca45d0" /><Relationship Type="http://schemas.openxmlformats.org/officeDocument/2006/relationships/notesMaster" Target="/ppt/notesMasters/notesMaster1.xml" Id="R1d8cec76254841e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14d79b22816427b" /><Relationship Type="http://schemas.openxmlformats.org/officeDocument/2006/relationships/notesMaster" Target="/ppt/notesMasters/notesMaster1.xml" Id="R74bcd83b565444b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f82db91e63e4b4f" /><Relationship Type="http://schemas.openxmlformats.org/officeDocument/2006/relationships/notesMaster" Target="/ppt/notesMasters/notesMaster1.xml" Id="R9678c26465b348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d1a58a9e6fc4b9f" /><Relationship Type="http://schemas.openxmlformats.org/officeDocument/2006/relationships/notesMaster" Target="/ppt/notesMasters/notesMaster1.xml" Id="R6252524a3d4b4b2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b1f15ba794e4023" /><Relationship Type="http://schemas.openxmlformats.org/officeDocument/2006/relationships/notesMaster" Target="/ppt/notesMasters/notesMaster1.xml" Id="Rfdfc5e2339e14e2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75c530ead74446" /><Relationship Type="http://schemas.openxmlformats.org/officeDocument/2006/relationships/notesMaster" Target="/ppt/notesMasters/notesMaster1.xml" Id="R812102f5a9704a0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2efd19315514da0" /><Relationship Type="http://schemas.openxmlformats.org/officeDocument/2006/relationships/notesMaster" Target="/ppt/notesMasters/notesMaster1.xml" Id="R78b68e6881a44e9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d2a64e4920b4cd7" /><Relationship Type="http://schemas.openxmlformats.org/officeDocument/2006/relationships/notesMaster" Target="/ppt/notesMasters/notesMaster1.xml" Id="R2659afc33f464eb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dcedc35beac4de6" /><Relationship Type="http://schemas.openxmlformats.org/officeDocument/2006/relationships/notesMaster" Target="/ppt/notesMasters/notesMaster1.xml" Id="Rbc55cabf240f48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f3fae19b9a0494b" /><Relationship Type="http://schemas.openxmlformats.org/officeDocument/2006/relationships/notesMaster" Target="/ppt/notesMasters/notesMaster1.xml" Id="Rafb3c8bc36e445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93f210b73549d4" /><Relationship Type="http://schemas.openxmlformats.org/officeDocument/2006/relationships/image" Target="/ppt/media/image.png" Id="R88fa00cfab9c40c8" /><Relationship Type="http://schemas.openxmlformats.org/officeDocument/2006/relationships/image" Target="/ppt/media/image2.png" Id="R68b41df58b7e42c8" /><Relationship Type="http://schemas.openxmlformats.org/officeDocument/2006/relationships/image" Target="/ppt/media/image.jpeg" Id="R8b7b15c2b81144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1202d57f2d6442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8fa00cfab9c40c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8b41df58b7e42c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b7b15c2b81144d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e86c2e04cf24285" /><Relationship Type="http://schemas.openxmlformats.org/officeDocument/2006/relationships/slideLayout" Target="/ppt/slideLayouts/slideLayout1.xml" Id="R202c81aca82e48e1" /><Relationship Type="http://schemas.openxmlformats.org/officeDocument/2006/relationships/slideLayout" Target="/ppt/slideLayouts/slideLayout2.xml" Id="Rc2c177cd8af6480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2c81aca82e48e1"/>
    <p:sldLayoutId xmlns:r="http://schemas.openxmlformats.org/officeDocument/2006/relationships" id="2147483650" r:id="Rc2c177cd8af6480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2106e4356a7444c" /><Relationship Type="http://schemas.openxmlformats.org/officeDocument/2006/relationships/notesSlide" Target="/ppt/notesSlides/notesSlide1.xml" Id="R0222271da24a43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8b66a20b59d49ee" /><Relationship Type="http://schemas.openxmlformats.org/officeDocument/2006/relationships/notesSlide" Target="/ppt/notesSlides/notesSlide2.xml" Id="Rf9b97157abf14ca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8165ad7e3884c51" /><Relationship Type="http://schemas.openxmlformats.org/officeDocument/2006/relationships/notesSlide" Target="/ppt/notesSlides/notesSlide3.xml" Id="R0f6133a6ffa1428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22035e6c16a453d" /><Relationship Type="http://schemas.openxmlformats.org/officeDocument/2006/relationships/notesSlide" Target="/ppt/notesSlides/notesSlide4.xml" Id="R47b5d852364c44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e9228a5099a4e67" /><Relationship Type="http://schemas.openxmlformats.org/officeDocument/2006/relationships/notesSlide" Target="/ppt/notesSlides/notesSlide5.xml" Id="R320a1c08c79844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a322d9117ae487b" /><Relationship Type="http://schemas.openxmlformats.org/officeDocument/2006/relationships/notesSlide" Target="/ppt/notesSlides/notesSlide6.xml" Id="R5c0463f2698648c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eb9fd9dedcc40b5" /><Relationship Type="http://schemas.openxmlformats.org/officeDocument/2006/relationships/notesSlide" Target="/ppt/notesSlides/notesSlide7.xml" Id="Rfd06288248e048e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64ef54f74c940de" /><Relationship Type="http://schemas.openxmlformats.org/officeDocument/2006/relationships/notesSlide" Target="/ppt/notesSlides/notesSlide8.xml" Id="R4787967f6f794c3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0435a64c25146f4" /><Relationship Type="http://schemas.openxmlformats.org/officeDocument/2006/relationships/notesSlide" Target="/ppt/notesSlides/notesSlide9.xml" Id="R869d16416e854be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6ce9c971fad40a1" /><Relationship Type="http://schemas.openxmlformats.org/officeDocument/2006/relationships/notesSlide" Target="/ppt/notesSlides/notesSlide10.xml" Id="R3c714540169a4d1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134c0b9868a4027" /><Relationship Type="http://schemas.openxmlformats.org/officeDocument/2006/relationships/notesSlide" Target="/ppt/notesSlides/notesSlide11.xml" Id="Rbee999eb9f6f44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b5570857eda4439" /><Relationship Type="http://schemas.openxmlformats.org/officeDocument/2006/relationships/notesSlide" Target="/ppt/notesSlides/notesSlide12.xml" Id="R05644f15f04049f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0e38bb634744c1d" /><Relationship Type="http://schemas.openxmlformats.org/officeDocument/2006/relationships/notesSlide" Target="/ppt/notesSlides/notesSlide13.xml" Id="Rb81145aef2b943c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ca6e3eacc904ed7" /><Relationship Type="http://schemas.openxmlformats.org/officeDocument/2006/relationships/notesSlide" Target="/ppt/notesSlides/notesSlide14.xml" Id="R52d765173a82419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1afa5b1d5554bf3" /><Relationship Type="http://schemas.openxmlformats.org/officeDocument/2006/relationships/notesSlide" Target="/ppt/notesSlides/notesSlide15.xml" Id="R2e8e86717828434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bcc9d0b606f4d2d" /><Relationship Type="http://schemas.openxmlformats.org/officeDocument/2006/relationships/notesSlide" Target="/ppt/notesSlides/notesSlide16.xml" Id="Re693e63ef4af464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a6911a378c747e2" /><Relationship Type="http://schemas.openxmlformats.org/officeDocument/2006/relationships/notesSlide" Target="/ppt/notesSlides/notesSlide17.xml" Id="Ra121de0189d54ca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7f40a6a3a604f55" /><Relationship Type="http://schemas.openxmlformats.org/officeDocument/2006/relationships/notesSlide" Target="/ppt/notesSlides/notesSlide18.xml" Id="Rce1b5e83ae5a487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de625c6cfb447dd" /><Relationship Type="http://schemas.openxmlformats.org/officeDocument/2006/relationships/notesSlide" Target="/ppt/notesSlides/notesSlide19.xml" Id="R15f9b1a24fad4aa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d874a4542ef46f7" /><Relationship Type="http://schemas.openxmlformats.org/officeDocument/2006/relationships/notesSlide" Target="/ppt/notesSlides/notesSlide20.xml" Id="R19f6794204274cd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彼得前書第4章</a:t>
            </a:r>
          </a:p>
          <a:p xmlns:a="http://schemas.openxmlformats.org/drawingml/2006/main">
            <a:pPr algn="ctr">
              <a:buNone/>
            </a:pPr>
            <a:r>
              <a:rPr sz="2000">
                <a:solidFill>
                  <a:srgbClr val="FFFFFF"/>
                </a:solidFill>
                <a:latin typeface="Georgia"/>
                <a:ea typeface="Georgia"/>
                <a:cs typeface="Georgia"/>
              </a:rPr>
              <a:t>1 Peter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  |  1 Peter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基督既在肉身受苦，你們也當將這樣的心志作為兵器，因為在肉身受過苦的，就已經與罪斷絕了。</a:t>
            </a:r>
          </a:p>
          <a:p xmlns:a="http://schemas.openxmlformats.org/drawingml/2006/main">
            <a:pPr algn="ctr">
              <a:buNone/>
            </a:pPr>
            <a:r>
              <a:rPr sz="2100">
                <a:solidFill>
                  <a:srgbClr val="FFFFFF"/>
                </a:solidFill>
                <a:latin typeface="Georgia"/>
                <a:ea typeface="Georgia"/>
                <a:cs typeface="Georgia"/>
              </a:rPr>
              <a:t>Forasmuch then as Christ hath suffered for us in the flesh, arm yourselves likewise with the same mind: for he that hath suffered in the flesh hath ceased from sin;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4:2  |  1 Peter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你們存這樣的心，從今以後就可以不從人的情慾，只從神的旨意在世度餘下的光陰。</a:t>
            </a:r>
          </a:p>
          <a:p xmlns:a="http://schemas.openxmlformats.org/drawingml/2006/main">
            <a:pPr algn="ctr">
              <a:buNone/>
            </a:pPr>
            <a:r>
              <a:rPr sz="2400">
                <a:solidFill>
                  <a:srgbClr val="FFFFFF"/>
                </a:solidFill>
                <a:latin typeface="Georgia"/>
                <a:ea typeface="Georgia"/>
                <a:cs typeface="Georgia"/>
              </a:rPr>
              <a:t>That he no longer should live the rest of his time in the flesh to the lusts of men, but to the will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4:3  |  1 Peter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因為往日隨從外邦人的心意行邪淫、惡慾、醉酒、荒宴、群飲，並可惡拜偶像的事，時候已經夠了。</a:t>
            </a:r>
          </a:p>
          <a:p xmlns:a="http://schemas.openxmlformats.org/drawingml/2006/main">
            <a:pPr algn="ctr">
              <a:buNone/>
            </a:pPr>
            <a:r>
              <a:rPr sz="2100">
                <a:solidFill>
                  <a:srgbClr val="FFFFFF"/>
                </a:solidFill>
                <a:latin typeface="Georgia"/>
                <a:ea typeface="Georgia"/>
                <a:cs typeface="Georgia"/>
              </a:rPr>
              <a:t>For the time past of our life may suffice us to have wrought the will of the Gentiles, when we walked in lasciviousness, lusts, excess of wine, revellings, banquetings, and abominable idolatries: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4:4  |  1 Peter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他們在這些事上，見你們不與他們同奔那放蕩無度的路，就以為怪，毀謗你們。</a:t>
            </a:r>
          </a:p>
          <a:p xmlns:a="http://schemas.openxmlformats.org/drawingml/2006/main">
            <a:pPr algn="ctr">
              <a:buNone/>
            </a:pPr>
            <a:r>
              <a:rPr sz="2400">
                <a:solidFill>
                  <a:srgbClr val="FFFFFF"/>
                </a:solidFill>
                <a:latin typeface="Georgia"/>
                <a:ea typeface="Georgia"/>
                <a:cs typeface="Georgia"/>
              </a:rPr>
              <a:t>Wherein they think it strange that ye run not with them to the same excess of riot, speaking evil of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4:5  |  1 Peter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他們必在那將要審判活人死人的主面前交帳。</a:t>
            </a:r>
          </a:p>
          <a:p xmlns:a="http://schemas.openxmlformats.org/drawingml/2006/main">
            <a:pPr algn="ctr">
              <a:buNone/>
            </a:pPr>
            <a:r>
              <a:rPr sz="2800">
                <a:solidFill>
                  <a:srgbClr val="FFFFFF"/>
                </a:solidFill>
                <a:latin typeface="Georgia"/>
                <a:ea typeface="Georgia"/>
                <a:cs typeface="Georgia"/>
              </a:rPr>
              <a:t>Who shall give account to him that is ready to judge the quick and the dead.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4:6  |  1 Peter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為此，就是死人也曾有福音傳給他們，要叫他們的肉體按着人受審判，他們的靈性卻靠神活着。</a:t>
            </a:r>
          </a:p>
          <a:p xmlns:a="http://schemas.openxmlformats.org/drawingml/2006/main">
            <a:pPr algn="ctr">
              <a:buNone/>
            </a:pPr>
            <a:r>
              <a:rPr sz="2100">
                <a:solidFill>
                  <a:srgbClr val="FFFFFF"/>
                </a:solidFill>
                <a:latin typeface="Georgia"/>
                <a:ea typeface="Georgia"/>
                <a:cs typeface="Georgia"/>
              </a:rPr>
              <a:t>For for this cause was the gospel preached also to them that are dead, that they might be judged according to men in the flesh, but live according to God in the spirit.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4:7  |  1 Peter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萬物的結局近了。所以，你們要謹慎自守，警醒禱告。</a:t>
            </a:r>
          </a:p>
          <a:p xmlns:a="http://schemas.openxmlformats.org/drawingml/2006/main">
            <a:pPr algn="ctr">
              <a:buNone/>
            </a:pPr>
            <a:r>
              <a:rPr sz="2400">
                <a:solidFill>
                  <a:srgbClr val="FFFFFF"/>
                </a:solidFill>
                <a:latin typeface="Georgia"/>
                <a:ea typeface="Georgia"/>
                <a:cs typeface="Georgia"/>
              </a:rPr>
              <a:t>But the end of all things is at hand: be ye therefore sober, and watch unto prayer.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4:8  |  1 Peter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最要緊的是彼此切實相愛，因為愛能遮掩許多的罪。</a:t>
            </a:r>
          </a:p>
          <a:p xmlns:a="http://schemas.openxmlformats.org/drawingml/2006/main">
            <a:pPr algn="ctr">
              <a:buNone/>
            </a:pPr>
            <a:r>
              <a:rPr sz="2400">
                <a:solidFill>
                  <a:srgbClr val="FFFFFF"/>
                </a:solidFill>
                <a:latin typeface="Georgia"/>
                <a:ea typeface="Georgia"/>
                <a:cs typeface="Georgia"/>
              </a:rPr>
              <a:t>And above all things have fervent charity among yourselves: for charity shall cover the multitude of sins.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4:9  |  1 Peter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你們要互相款待，不發怨言。</a:t>
            </a:r>
          </a:p>
          <a:p xmlns:a="http://schemas.openxmlformats.org/drawingml/2006/main">
            <a:pPr algn="ctr">
              <a:buNone/>
            </a:pPr>
            <a:r>
              <a:rPr sz="2800">
                <a:solidFill>
                  <a:srgbClr val="FFFFFF"/>
                </a:solidFill>
                <a:latin typeface="Georgia"/>
                <a:ea typeface="Georgia"/>
                <a:cs typeface="Georgia"/>
              </a:rPr>
              <a:t>Use hospitality one to another without grudging.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4:10  |  1 Peter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各人要照所得的恩賜彼此服事，作神百般恩賜的好管家。</a:t>
            </a:r>
          </a:p>
          <a:p xmlns:a="http://schemas.openxmlformats.org/drawingml/2006/main">
            <a:pPr algn="ctr">
              <a:buNone/>
            </a:pPr>
            <a:r>
              <a:rPr sz="2400">
                <a:solidFill>
                  <a:srgbClr val="FFFFFF"/>
                </a:solidFill>
                <a:latin typeface="Georgia"/>
                <a:ea typeface="Georgia"/>
                <a:cs typeface="Georgia"/>
              </a:rPr>
              <a:t>As every man hath received the gift, even so minister the same one to another, as good stewards of the manifold grace of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4:11  |  1 Peter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若有講道的，要按着神的聖言講；若有服事[人]的，要按着神所賜的力量服事，叫神在凡事上因耶穌基督得榮耀。[原來]榮耀、權能都是他的，直到永永遠遠。阿們！</a:t>
            </a:r>
          </a:p>
          <a:p xmlns:a="http://schemas.openxmlformats.org/drawingml/2006/main">
            <a:pPr algn="ctr">
              <a:buNone/>
            </a:pPr>
            <a:r>
              <a:rPr sz="1800">
                <a:solidFill>
                  <a:srgbClr val="FFFFFF"/>
                </a:solidFill>
                <a:latin typeface="Georgia"/>
                <a:ea typeface="Georgia"/>
                <a:cs typeface="Georgia"/>
              </a:rPr>
              <a:t>If any man speak, let him speak as the oracles of God; if any man minister, let him do it as of the ability which God giveth: that God in all things may be glorified through Jesus Christ, to whom be praise and dominion for ever and ever. Amen.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4:12  |  1 Peter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親愛的[弟兄]啊，有火煉的試驗臨到你們，不要以為奇怪（似乎是遭遇非常的事），</a:t>
            </a:r>
          </a:p>
          <a:p xmlns:a="http://schemas.openxmlformats.org/drawingml/2006/main">
            <a:pPr algn="ctr">
              <a:buNone/>
            </a:pPr>
            <a:r>
              <a:rPr sz="2400">
                <a:solidFill>
                  <a:srgbClr val="FFFFFF"/>
                </a:solidFill>
                <a:latin typeface="Georgia"/>
                <a:ea typeface="Georgia"/>
                <a:cs typeface="Georgia"/>
              </a:rPr>
              <a:t>Beloved, think it not strange concerning the fiery trial which is to try you, as though some strange thing happened unto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4:13  |  1 Peter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倒要歡喜；因為你們是與基督一同受苦，使你們在他榮耀顯現的時候，也可以歡喜快樂。</a:t>
            </a:r>
          </a:p>
          <a:p xmlns:a="http://schemas.openxmlformats.org/drawingml/2006/main">
            <a:pPr algn="ctr">
              <a:buNone/>
            </a:pPr>
            <a:r>
              <a:rPr sz="2400">
                <a:solidFill>
                  <a:srgbClr val="FFFFFF"/>
                </a:solidFill>
                <a:latin typeface="Georgia"/>
                <a:ea typeface="Georgia"/>
                <a:cs typeface="Georgia"/>
              </a:rPr>
              <a:t>But rejoice, inasmuch as ye are partakers of Christ’s sufferings; that, when his glory shall be revealed, ye may be glad also with exceeding joy.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4:14  |  1 Peter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你們若為基督的名受辱罵，便是有福的；因為神榮耀的靈常住在你們身上。</a:t>
            </a:r>
          </a:p>
          <a:p xmlns:a="http://schemas.openxmlformats.org/drawingml/2006/main">
            <a:pPr algn="ctr">
              <a:buNone/>
            </a:pPr>
            <a:r>
              <a:rPr sz="2100">
                <a:solidFill>
                  <a:srgbClr val="FFFFFF"/>
                </a:solidFill>
                <a:latin typeface="Georgia"/>
                <a:ea typeface="Georgia"/>
                <a:cs typeface="Georgia"/>
              </a:rPr>
              <a:t>If ye be reproached for the name of Christ, happy are ye; for the spirit of glory and of God resteth upon you: on their part he is evil spoken of, but on your part he is glorified.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4:15  |  1 Peter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你們中間卻不可有人因為殺人、偷竊、作惡、好管閒事而受苦。</a:t>
            </a:r>
          </a:p>
          <a:p xmlns:a="http://schemas.openxmlformats.org/drawingml/2006/main">
            <a:pPr algn="ctr">
              <a:buNone/>
            </a:pPr>
            <a:r>
              <a:rPr sz="2400">
                <a:solidFill>
                  <a:srgbClr val="FFFFFF"/>
                </a:solidFill>
                <a:latin typeface="Georgia"/>
                <a:ea typeface="Georgia"/>
                <a:cs typeface="Georgia"/>
              </a:rPr>
              <a:t>But let none of you suffer as a murderer, or as a thief, or as an evildoer, or as a busybody in other men’s matters.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4:16  |  1 Peter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若為作基督徒受苦，卻不要羞恥，倒要因這名歸榮耀給神。</a:t>
            </a:r>
          </a:p>
          <a:p xmlns:a="http://schemas.openxmlformats.org/drawingml/2006/main">
            <a:pPr algn="ctr">
              <a:buNone/>
            </a:pPr>
            <a:r>
              <a:rPr sz="2400">
                <a:solidFill>
                  <a:srgbClr val="FFFFFF"/>
                </a:solidFill>
                <a:latin typeface="Georgia"/>
                <a:ea typeface="Georgia"/>
                <a:cs typeface="Georgia"/>
              </a:rPr>
              <a:t>Yet if any man suffer as a Christian, let him not be ashamed; but let him glorify God on this behalf.</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4:17  |  1 Peter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因為時候到了，審判要從神的家起首。若是先從我們起首，那不信從神福音的人將有何等的結局呢？</a:t>
            </a:r>
          </a:p>
          <a:p xmlns:a="http://schemas.openxmlformats.org/drawingml/2006/main">
            <a:pPr algn="ctr">
              <a:buNone/>
            </a:pPr>
            <a:r>
              <a:rPr sz="2100">
                <a:solidFill>
                  <a:srgbClr val="FFFFFF"/>
                </a:solidFill>
                <a:latin typeface="Georgia"/>
                <a:ea typeface="Georgia"/>
                <a:cs typeface="Georgia"/>
              </a:rPr>
              <a:t>For the time is come that judgment must begin at the house of God: and if it first begin at us, what shall the end be of them that obey not the gospel of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4:18  |  1 Peter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若是義人僅僅得救，那不虔敬和犯罪的人將有何地可站呢？</a:t>
            </a:r>
          </a:p>
          <a:p xmlns:a="http://schemas.openxmlformats.org/drawingml/2006/main">
            <a:pPr algn="ctr">
              <a:buNone/>
            </a:pPr>
            <a:r>
              <a:rPr sz="2400">
                <a:solidFill>
                  <a:srgbClr val="FFFFFF"/>
                </a:solidFill>
                <a:latin typeface="Georgia"/>
                <a:ea typeface="Georgia"/>
                <a:cs typeface="Georgia"/>
              </a:rPr>
              <a:t>And if the righteous scarcely be saved, where shall the ungodly and the sinner appear?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4:19  |  1 Peter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所以，那照神旨意受苦的人要一心為善，將自己靈魂交與那信實的造化之主。</a:t>
            </a:r>
          </a:p>
          <a:p xmlns:a="http://schemas.openxmlformats.org/drawingml/2006/main">
            <a:pPr algn="ctr">
              <a:buNone/>
            </a:pPr>
            <a:r>
              <a:rPr sz="2400">
                <a:solidFill>
                  <a:srgbClr val="FFFFFF"/>
                </a:solidFill>
                <a:latin typeface="Georgia"/>
                <a:ea typeface="Georgia"/>
                <a:cs typeface="Georgia"/>
              </a:rPr>
              <a:t>Wherefore let them that suffer according to the will of God commit the keeping of their souls to him in well doing, as unto a faithful Creator.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2026-08-30T07:03:18.8320000Z</dcterms:created>
  <dcterms:modified xsi:type="dcterms:W3CDTF">2026-08-30T07:03:18.8320000Z</dcterms:modified>
</coreProperties>
</file>