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d2e2c10f0124b85" /><Relationship Type="http://schemas.openxmlformats.org/officeDocument/2006/relationships/extended-properties" Target="/docProps/app.xml" Id="R03cf62eaf13d45a8" /><Relationship Type="http://schemas.openxmlformats.org/officeDocument/2006/relationships/officeDocument" Target="/ppt/presentation.xml" Id="Rab2624c1a57a491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b8c3d4f541148a9"/>
  </p:sldMasterIdLst>
  <p:notesMasterIdLst>
    <p:notesMasterId xmlns:r="http://schemas.openxmlformats.org/officeDocument/2006/relationships" r:id="Ref56b68ccb254d49"/>
  </p:notesMasterIdLst>
  <p:sldIdLst>
    <p:sldId xmlns:r="http://schemas.openxmlformats.org/officeDocument/2006/relationships" id="256" r:id="R424f721dc5ef4793"/>
    <p:sldId xmlns:r="http://schemas.openxmlformats.org/officeDocument/2006/relationships" id="257" r:id="R549311bb7c7a4bd5"/>
    <p:sldId xmlns:r="http://schemas.openxmlformats.org/officeDocument/2006/relationships" id="258" r:id="R0a785f96bc4045a2"/>
    <p:sldId xmlns:r="http://schemas.openxmlformats.org/officeDocument/2006/relationships" id="259" r:id="R75919214046c4c72"/>
    <p:sldId xmlns:r="http://schemas.openxmlformats.org/officeDocument/2006/relationships" id="260" r:id="Rbe161a0afc924048"/>
    <p:sldId xmlns:r="http://schemas.openxmlformats.org/officeDocument/2006/relationships" id="261" r:id="R21e707b1b17c4e32"/>
    <p:sldId xmlns:r="http://schemas.openxmlformats.org/officeDocument/2006/relationships" id="262" r:id="R0a9c3ee9cc634939"/>
    <p:sldId xmlns:r="http://schemas.openxmlformats.org/officeDocument/2006/relationships" id="263" r:id="R0452d239c52f46c3"/>
    <p:sldId xmlns:r="http://schemas.openxmlformats.org/officeDocument/2006/relationships" id="264" r:id="R299c84c8132846bc"/>
    <p:sldId xmlns:r="http://schemas.openxmlformats.org/officeDocument/2006/relationships" id="265" r:id="Re0d3a36a47714858"/>
    <p:sldId xmlns:r="http://schemas.openxmlformats.org/officeDocument/2006/relationships" id="266" r:id="R7a05689957df44b6"/>
    <p:sldId xmlns:r="http://schemas.openxmlformats.org/officeDocument/2006/relationships" id="267" r:id="R3015a1e0ad474b68"/>
    <p:sldId xmlns:r="http://schemas.openxmlformats.org/officeDocument/2006/relationships" id="268" r:id="R7f0674d78d8b473a"/>
    <p:sldId xmlns:r="http://schemas.openxmlformats.org/officeDocument/2006/relationships" id="269" r:id="Rfeba48ad1ec74ee9"/>
    <p:sldId xmlns:r="http://schemas.openxmlformats.org/officeDocument/2006/relationships" id="270" r:id="Re0ed985bf6f14642"/>
    <p:sldId xmlns:r="http://schemas.openxmlformats.org/officeDocument/2006/relationships" id="271" r:id="R5aafc239f86a48d8"/>
    <p:sldId xmlns:r="http://schemas.openxmlformats.org/officeDocument/2006/relationships" id="272" r:id="Rd19edb8b5f134f01"/>
    <p:sldId xmlns:r="http://schemas.openxmlformats.org/officeDocument/2006/relationships" id="273" r:id="R772c0200acde4f9c"/>
    <p:sldId xmlns:r="http://schemas.openxmlformats.org/officeDocument/2006/relationships" id="274" r:id="Rb5c9165979e74e80"/>
    <p:sldId xmlns:r="http://schemas.openxmlformats.org/officeDocument/2006/relationships" id="275" r:id="R1029349ccf2f4bc8"/>
    <p:sldId xmlns:r="http://schemas.openxmlformats.org/officeDocument/2006/relationships" id="276" r:id="R2b0da325b12744ba"/>
    <p:sldId xmlns:r="http://schemas.openxmlformats.org/officeDocument/2006/relationships" id="277" r:id="R12489dd165734301"/>
    <p:sldId xmlns:r="http://schemas.openxmlformats.org/officeDocument/2006/relationships" id="278" r:id="Refc5bd46a6d84586"/>
    <p:sldId xmlns:r="http://schemas.openxmlformats.org/officeDocument/2006/relationships" id="279" r:id="R41d40017b2ed41d5"/>
    <p:sldId xmlns:r="http://schemas.openxmlformats.org/officeDocument/2006/relationships" id="280" r:id="R7ea4ab5fbd534ee8"/>
    <p:sldId xmlns:r="http://schemas.openxmlformats.org/officeDocument/2006/relationships" id="281" r:id="Rb8f6a585c4d94a1f"/>
    <p:sldId xmlns:r="http://schemas.openxmlformats.org/officeDocument/2006/relationships" id="282" r:id="R4314811c43324363"/>
    <p:sldId xmlns:r="http://schemas.openxmlformats.org/officeDocument/2006/relationships" id="283" r:id="Rcfb8026ff253473a"/>
    <p:sldId xmlns:r="http://schemas.openxmlformats.org/officeDocument/2006/relationships" id="284" r:id="R820cbd68c9e948f6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dba7f0115074574" /><Relationship Type="http://schemas.openxmlformats.org/officeDocument/2006/relationships/slideMaster" Target="/ppt/slideMasters/slideMaster1.xml" Id="R6b8c3d4f541148a9" /><Relationship Type="http://schemas.openxmlformats.org/officeDocument/2006/relationships/notesMaster" Target="/ppt/notesMasters/notesMaster1.xml" Id="Ref56b68ccb254d49" /><Relationship Type="http://schemas.openxmlformats.org/officeDocument/2006/relationships/presProps" Target="/ppt/presProps.xml" Id="R6d9637035be74298" /><Relationship Type="http://schemas.openxmlformats.org/officeDocument/2006/relationships/tableStyles" Target="/ppt/tableStyles.xml" Id="Rd0b87f8887264128" /><Relationship Type="http://schemas.openxmlformats.org/officeDocument/2006/relationships/slide" Target="/ppt/slides/slide1.xml" Id="R424f721dc5ef4793" /><Relationship Type="http://schemas.openxmlformats.org/officeDocument/2006/relationships/slide" Target="/ppt/slides/slide2.xml" Id="R549311bb7c7a4bd5" /><Relationship Type="http://schemas.openxmlformats.org/officeDocument/2006/relationships/slide" Target="/ppt/slides/slide3.xml" Id="R0a785f96bc4045a2" /><Relationship Type="http://schemas.openxmlformats.org/officeDocument/2006/relationships/slide" Target="/ppt/slides/slide4.xml" Id="R75919214046c4c72" /><Relationship Type="http://schemas.openxmlformats.org/officeDocument/2006/relationships/slide" Target="/ppt/slides/slide5.xml" Id="Rbe161a0afc924048" /><Relationship Type="http://schemas.openxmlformats.org/officeDocument/2006/relationships/slide" Target="/ppt/slides/slide6.xml" Id="R21e707b1b17c4e32" /><Relationship Type="http://schemas.openxmlformats.org/officeDocument/2006/relationships/slide" Target="/ppt/slides/slide7.xml" Id="R0a9c3ee9cc634939" /><Relationship Type="http://schemas.openxmlformats.org/officeDocument/2006/relationships/slide" Target="/ppt/slides/slide8.xml" Id="R0452d239c52f46c3" /><Relationship Type="http://schemas.openxmlformats.org/officeDocument/2006/relationships/slide" Target="/ppt/slides/slide9.xml" Id="R299c84c8132846bc" /><Relationship Type="http://schemas.openxmlformats.org/officeDocument/2006/relationships/slide" Target="/ppt/slides/slide10.xml" Id="Re0d3a36a47714858" /><Relationship Type="http://schemas.openxmlformats.org/officeDocument/2006/relationships/slide" Target="/ppt/slides/slide11.xml" Id="R7a05689957df44b6" /><Relationship Type="http://schemas.openxmlformats.org/officeDocument/2006/relationships/slide" Target="/ppt/slides/slide12.xml" Id="R3015a1e0ad474b68" /><Relationship Type="http://schemas.openxmlformats.org/officeDocument/2006/relationships/slide" Target="/ppt/slides/slide13.xml" Id="R7f0674d78d8b473a" /><Relationship Type="http://schemas.openxmlformats.org/officeDocument/2006/relationships/slide" Target="/ppt/slides/slide14.xml" Id="Rfeba48ad1ec74ee9" /><Relationship Type="http://schemas.openxmlformats.org/officeDocument/2006/relationships/slide" Target="/ppt/slides/slide15.xml" Id="Re0ed985bf6f14642" /><Relationship Type="http://schemas.openxmlformats.org/officeDocument/2006/relationships/slide" Target="/ppt/slides/slide16.xml" Id="R5aafc239f86a48d8" /><Relationship Type="http://schemas.openxmlformats.org/officeDocument/2006/relationships/slide" Target="/ppt/slides/slide17.xml" Id="Rd19edb8b5f134f01" /><Relationship Type="http://schemas.openxmlformats.org/officeDocument/2006/relationships/slide" Target="/ppt/slides/slide18.xml" Id="R772c0200acde4f9c" /><Relationship Type="http://schemas.openxmlformats.org/officeDocument/2006/relationships/slide" Target="/ppt/slides/slide19.xml" Id="Rb5c9165979e74e80" /><Relationship Type="http://schemas.openxmlformats.org/officeDocument/2006/relationships/slide" Target="/ppt/slides/slide20.xml" Id="R1029349ccf2f4bc8" /><Relationship Type="http://schemas.openxmlformats.org/officeDocument/2006/relationships/slide" Target="/ppt/slides/slide21.xml" Id="R2b0da325b12744ba" /><Relationship Type="http://schemas.openxmlformats.org/officeDocument/2006/relationships/slide" Target="/ppt/slides/slide22.xml" Id="R12489dd165734301" /><Relationship Type="http://schemas.openxmlformats.org/officeDocument/2006/relationships/slide" Target="/ppt/slides/slide23.xml" Id="Refc5bd46a6d84586" /><Relationship Type="http://schemas.openxmlformats.org/officeDocument/2006/relationships/slide" Target="/ppt/slides/slide24.xml" Id="R41d40017b2ed41d5" /><Relationship Type="http://schemas.openxmlformats.org/officeDocument/2006/relationships/slide" Target="/ppt/slides/slide25.xml" Id="R7ea4ab5fbd534ee8" /><Relationship Type="http://schemas.openxmlformats.org/officeDocument/2006/relationships/slide" Target="/ppt/slides/slide26.xml" Id="Rb8f6a585c4d94a1f" /><Relationship Type="http://schemas.openxmlformats.org/officeDocument/2006/relationships/slide" Target="/ppt/slides/slide27.xml" Id="R4314811c43324363" /><Relationship Type="http://schemas.openxmlformats.org/officeDocument/2006/relationships/slide" Target="/ppt/slides/slide28.xml" Id="Rcfb8026ff253473a" /><Relationship Type="http://schemas.openxmlformats.org/officeDocument/2006/relationships/slide" Target="/ppt/slides/slide29.xml" Id="R820cbd68c9e948f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d8c91dd1d6b476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14f8f6a3bd44e91" /><Relationship Type="http://schemas.openxmlformats.org/officeDocument/2006/relationships/notesMaster" Target="/ppt/notesMasters/notesMaster1.xml" Id="R8c92b9df74a644b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eedab7505b54516" /><Relationship Type="http://schemas.openxmlformats.org/officeDocument/2006/relationships/notesMaster" Target="/ppt/notesMasters/notesMaster1.xml" Id="Rdb44813f26aa4ba7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7e68eb1315c47d7" /><Relationship Type="http://schemas.openxmlformats.org/officeDocument/2006/relationships/notesMaster" Target="/ppt/notesMasters/notesMaster1.xml" Id="R6cd2e0f4d1c34cc9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eb33452a79b94023" /><Relationship Type="http://schemas.openxmlformats.org/officeDocument/2006/relationships/notesMaster" Target="/ppt/notesMasters/notesMaster1.xml" Id="R23a5b5f2e591463b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7d2af9aac15e49e3" /><Relationship Type="http://schemas.openxmlformats.org/officeDocument/2006/relationships/notesMaster" Target="/ppt/notesMasters/notesMaster1.xml" Id="R36d6b3d844da41d5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3231c90ce4a43b5" /><Relationship Type="http://schemas.openxmlformats.org/officeDocument/2006/relationships/notesMaster" Target="/ppt/notesMasters/notesMaster1.xml" Id="R229013d96cf6415f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4b443cbc4d464647" /><Relationship Type="http://schemas.openxmlformats.org/officeDocument/2006/relationships/notesMaster" Target="/ppt/notesMasters/notesMaster1.xml" Id="Rbfdab0b7ca5d4aee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129ed5c749ac41ef" /><Relationship Type="http://schemas.openxmlformats.org/officeDocument/2006/relationships/notesMaster" Target="/ppt/notesMasters/notesMaster1.xml" Id="R38ccda72f9aa4e0c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e3553d0243934201" /><Relationship Type="http://schemas.openxmlformats.org/officeDocument/2006/relationships/notesMaster" Target="/ppt/notesMasters/notesMaster1.xml" Id="R3ed78ca1327b4f89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de43c565d8184eaf" /><Relationship Type="http://schemas.openxmlformats.org/officeDocument/2006/relationships/notesMaster" Target="/ppt/notesMasters/notesMaster1.xml" Id="Rb4ada25380ac4486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80fa1c389f4e4b40" /><Relationship Type="http://schemas.openxmlformats.org/officeDocument/2006/relationships/notesMaster" Target="/ppt/notesMasters/notesMaster1.xml" Id="R696d57872c5e4b2f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033df5e4fa234e03" /><Relationship Type="http://schemas.openxmlformats.org/officeDocument/2006/relationships/notesMaster" Target="/ppt/notesMasters/notesMaster1.xml" Id="R4d597a9ec3fd4906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8f7d03e6fa39498e" /><Relationship Type="http://schemas.openxmlformats.org/officeDocument/2006/relationships/notesMaster" Target="/ppt/notesMasters/notesMaster1.xml" Id="R18e27b1b86ef4b0d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2847ff8a35fc4b99" /><Relationship Type="http://schemas.openxmlformats.org/officeDocument/2006/relationships/notesMaster" Target="/ppt/notesMasters/notesMaster1.xml" Id="R9f8c5fed43464f61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28c248b06d3a493c" /><Relationship Type="http://schemas.openxmlformats.org/officeDocument/2006/relationships/notesMaster" Target="/ppt/notesMasters/notesMaster1.xml" Id="R53b8e7a8e7574d9a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61eb4286c2034853" /><Relationship Type="http://schemas.openxmlformats.org/officeDocument/2006/relationships/notesMaster" Target="/ppt/notesMasters/notesMaster1.xml" Id="R9d5fd30e72224c31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f703ef4db79a4355" /><Relationship Type="http://schemas.openxmlformats.org/officeDocument/2006/relationships/notesMaster" Target="/ppt/notesMasters/notesMaster1.xml" Id="R9ee4807513ea41d0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f51a142b34074158" /><Relationship Type="http://schemas.openxmlformats.org/officeDocument/2006/relationships/notesMaster" Target="/ppt/notesMasters/notesMaster1.xml" Id="R914e33d8f7fb40bc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8ad7d8138ec14772" /><Relationship Type="http://schemas.openxmlformats.org/officeDocument/2006/relationships/notesMaster" Target="/ppt/notesMasters/notesMaster1.xml" Id="Ra475624205a24c28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cf3013c4522545f7" /><Relationship Type="http://schemas.openxmlformats.org/officeDocument/2006/relationships/notesMaster" Target="/ppt/notesMasters/notesMaster1.xml" Id="R59aeb1897fc54190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bd00218c653e4ccb" /><Relationship Type="http://schemas.openxmlformats.org/officeDocument/2006/relationships/notesMaster" Target="/ppt/notesMasters/notesMaster1.xml" Id="Rf79b362a550d42de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341ff677d9844d83" /><Relationship Type="http://schemas.openxmlformats.org/officeDocument/2006/relationships/notesMaster" Target="/ppt/notesMasters/notesMaster1.xml" Id="R745143c09f874667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593aa6fb582846ca" /><Relationship Type="http://schemas.openxmlformats.org/officeDocument/2006/relationships/notesMaster" Target="/ppt/notesMasters/notesMaster1.xml" Id="Rf5a16e9701a14625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8d12d22cd3ff4454" /><Relationship Type="http://schemas.openxmlformats.org/officeDocument/2006/relationships/notesMaster" Target="/ppt/notesMasters/notesMaster1.xml" Id="R84884cbf363940ff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475b910e7bd74a83" /><Relationship Type="http://schemas.openxmlformats.org/officeDocument/2006/relationships/notesMaster" Target="/ppt/notesMasters/notesMaster1.xml" Id="R5269c51bef0c46df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22da388b27f24d9a" /><Relationship Type="http://schemas.openxmlformats.org/officeDocument/2006/relationships/notesMaster" Target="/ppt/notesMasters/notesMaster1.xml" Id="R47b3248bf9254020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5120fb88fde64f3c" /><Relationship Type="http://schemas.openxmlformats.org/officeDocument/2006/relationships/notesMaster" Target="/ppt/notesMasters/notesMaster1.xml" Id="Rb0dfd135bafc441d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fdf8a9a9987546c2" /><Relationship Type="http://schemas.openxmlformats.org/officeDocument/2006/relationships/notesMaster" Target="/ppt/notesMasters/notesMaster1.xml" Id="Ree6653887b5c4029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dc71c3c0f706414e" /><Relationship Type="http://schemas.openxmlformats.org/officeDocument/2006/relationships/notesMaster" Target="/ppt/notesMasters/notesMaster1.xml" Id="R90dffa5159cb485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d38fcb933cf4340" /><Relationship Type="http://schemas.openxmlformats.org/officeDocument/2006/relationships/image" Target="/ppt/media/image.png" Id="R1a400be1b3494dce" /><Relationship Type="http://schemas.openxmlformats.org/officeDocument/2006/relationships/image" Target="/ppt/media/image2.png" Id="R490a6d0bb4f84281" /><Relationship Type="http://schemas.openxmlformats.org/officeDocument/2006/relationships/image" Target="/ppt/media/image.jpeg" Id="Rc6fc051de92b46ff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845c46750a9446c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1a400be1b3494dce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490a6d0bb4f84281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6fc051de92b46ff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c873fd120424204" /><Relationship Type="http://schemas.openxmlformats.org/officeDocument/2006/relationships/slideLayout" Target="/ppt/slideLayouts/slideLayout1.xml" Id="R2321e1de637d454a" /><Relationship Type="http://schemas.openxmlformats.org/officeDocument/2006/relationships/slideLayout" Target="/ppt/slideLayouts/slideLayout2.xml" Id="Rf2eabcbc49bf49f6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321e1de637d454a"/>
    <p:sldLayoutId xmlns:r="http://schemas.openxmlformats.org/officeDocument/2006/relationships" id="2147483650" r:id="Rf2eabcbc49bf49f6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139337910f64f34" /><Relationship Type="http://schemas.openxmlformats.org/officeDocument/2006/relationships/notesSlide" Target="/ppt/notesSlides/notesSlide1.xml" Id="R924b2d0ebd1e4ef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43a0b6cb58646a5" /><Relationship Type="http://schemas.openxmlformats.org/officeDocument/2006/relationships/notesSlide" Target="/ppt/notesSlides/notesSlide2.xml" Id="Rd8511ab9f0564da0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75b2f10752548da" /><Relationship Type="http://schemas.openxmlformats.org/officeDocument/2006/relationships/notesSlide" Target="/ppt/notesSlides/notesSlide3.xml" Id="Rfc2535cfae074f75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bd3e9e5f13342d2" /><Relationship Type="http://schemas.openxmlformats.org/officeDocument/2006/relationships/notesSlide" Target="/ppt/notesSlides/notesSlide4.xml" Id="Rea40567f592c4fa8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68b6d659b7047dc" /><Relationship Type="http://schemas.openxmlformats.org/officeDocument/2006/relationships/notesSlide" Target="/ppt/notesSlides/notesSlide5.xml" Id="R7b203160c4784b89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e5be0b1f0324d89" /><Relationship Type="http://schemas.openxmlformats.org/officeDocument/2006/relationships/notesSlide" Target="/ppt/notesSlides/notesSlide6.xml" Id="Ra377bb375cae4eab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0643083e7c44b2e" /><Relationship Type="http://schemas.openxmlformats.org/officeDocument/2006/relationships/notesSlide" Target="/ppt/notesSlides/notesSlide7.xml" Id="R834ab8eef82e4c18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3ff0ee42e074a3d" /><Relationship Type="http://schemas.openxmlformats.org/officeDocument/2006/relationships/notesSlide" Target="/ppt/notesSlides/notesSlide8.xml" Id="Rc81cb0f6f33f44b2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63411f417ca4cfa" /><Relationship Type="http://schemas.openxmlformats.org/officeDocument/2006/relationships/notesSlide" Target="/ppt/notesSlides/notesSlide9.xml" Id="R3967694deab8412f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6bbf374c93a476f" /><Relationship Type="http://schemas.openxmlformats.org/officeDocument/2006/relationships/notesSlide" Target="/ppt/notesSlides/notesSlide10.xml" Id="R314e2052392645f7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17bb371364e44e7" /><Relationship Type="http://schemas.openxmlformats.org/officeDocument/2006/relationships/notesSlide" Target="/ppt/notesSlides/notesSlide11.xml" Id="Rf8318348f2a943c5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d07b814fec440c3" /><Relationship Type="http://schemas.openxmlformats.org/officeDocument/2006/relationships/notesSlide" Target="/ppt/notesSlides/notesSlide12.xml" Id="Rd527f68d5c3545f9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31a3d8fc1994051" /><Relationship Type="http://schemas.openxmlformats.org/officeDocument/2006/relationships/notesSlide" Target="/ppt/notesSlides/notesSlide13.xml" Id="R263c2d6099704f7d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ae6698f3ba140ac" /><Relationship Type="http://schemas.openxmlformats.org/officeDocument/2006/relationships/notesSlide" Target="/ppt/notesSlides/notesSlide14.xml" Id="R4dfedf6c067743b9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167261d4fd04907" /><Relationship Type="http://schemas.openxmlformats.org/officeDocument/2006/relationships/notesSlide" Target="/ppt/notesSlides/notesSlide15.xml" Id="Rc6d3e32ee855465a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d08b083b2fc4855" /><Relationship Type="http://schemas.openxmlformats.org/officeDocument/2006/relationships/notesSlide" Target="/ppt/notesSlides/notesSlide16.xml" Id="R83d6cbc9a0754cbb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8e6ae06160740b5" /><Relationship Type="http://schemas.openxmlformats.org/officeDocument/2006/relationships/notesSlide" Target="/ppt/notesSlides/notesSlide17.xml" Id="R5ad6b3da88794fa1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ec2b71af3934db5" /><Relationship Type="http://schemas.openxmlformats.org/officeDocument/2006/relationships/notesSlide" Target="/ppt/notesSlides/notesSlide18.xml" Id="Ra5981659329a4b3b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7e39212e0054b1a" /><Relationship Type="http://schemas.openxmlformats.org/officeDocument/2006/relationships/notesSlide" Target="/ppt/notesSlides/notesSlide19.xml" Id="Rc3f2c89eb74e4c9d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c677f1e3e7442a6" /><Relationship Type="http://schemas.openxmlformats.org/officeDocument/2006/relationships/notesSlide" Target="/ppt/notesSlides/notesSlide20.xml" Id="R65840f08076742e9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f6b2c9871f84b67" /><Relationship Type="http://schemas.openxmlformats.org/officeDocument/2006/relationships/notesSlide" Target="/ppt/notesSlides/notesSlide21.xml" Id="R957ae31c0a2b45a3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a48fad61cb34e81" /><Relationship Type="http://schemas.openxmlformats.org/officeDocument/2006/relationships/notesSlide" Target="/ppt/notesSlides/notesSlide22.xml" Id="R93c75f9d235f42a1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e7d31dd3d594041" /><Relationship Type="http://schemas.openxmlformats.org/officeDocument/2006/relationships/notesSlide" Target="/ppt/notesSlides/notesSlide23.xml" Id="R669f396d91c54793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790a92ab45d409a" /><Relationship Type="http://schemas.openxmlformats.org/officeDocument/2006/relationships/notesSlide" Target="/ppt/notesSlides/notesSlide24.xml" Id="R8ca7499861984a0c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b4816f9e6ff42dd" /><Relationship Type="http://schemas.openxmlformats.org/officeDocument/2006/relationships/notesSlide" Target="/ppt/notesSlides/notesSlide25.xml" Id="Rb9b4897dd5f34edf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a02da551c27476e" /><Relationship Type="http://schemas.openxmlformats.org/officeDocument/2006/relationships/notesSlide" Target="/ppt/notesSlides/notesSlide26.xml" Id="R8b68081e51964894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5621ff7c0c648af" /><Relationship Type="http://schemas.openxmlformats.org/officeDocument/2006/relationships/notesSlide" Target="/ppt/notesSlides/notesSlide27.xml" Id="Reeabc60e2e944e59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416b1cbbea2427d" /><Relationship Type="http://schemas.openxmlformats.org/officeDocument/2006/relationships/notesSlide" Target="/ppt/notesSlides/notesSlide28.xml" Id="R0831f532304442a3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9dbb3cb25ff4fde" /><Relationship Type="http://schemas.openxmlformats.org/officeDocument/2006/relationships/notesSlide" Target="/ppt/notesSlides/notesSlide29.xml" Id="Rbb65b41d038340b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詩篇第102章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Psalms 102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102:1  |  Psalms 102:1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困苦人發昏的時候，在耶和華面前吐露苦情的禱告。 耶和華啊，求你聽我的禱告， 容我的呼求達到你面前！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Prayer of the afflicted, when he is overwhelmed, and poureth out his complaint before the LORD. Hear my prayer, O LORD, and let my cry come unto thee.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102:2  |  Psalms 102:2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我在急難的日子，求你向我側耳； 不要向我掩面！ 我呼求的日子，求你快快應允我！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Hide not thy face from me in the day when I am in trouble; incline thine ear unto me: in the day when I call answer me speedily.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102:3  |  Psalms 102:3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因為，我的年日如煙雲消滅； 我的骨頭如火把燒着。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my days are consumed like smoke, and my bones are burned as an hearth.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102:4  |  Psalms 102:4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我的心被傷，如草枯乾， 甚至我忘記吃飯。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My heart is smitten, and withered like grass; so that I forget to eat my bread.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102:5  |  Psalms 102:5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因我唉哼的聲音， 我的肉緊貼骨頭。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By reason of the voice of my groaning my bones cleave to my skin.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102:6  |  Psalms 102:6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我如同曠野的鵜鶘； 我好像荒場的鴞鳥。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am like a pelican of the wilderness: I am like an owl of the desert.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102:7  |  Psalms 102:7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我警醒不睡； 我像房頂上孤單的麻雀。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watch, and am as a sparrow alone upon the house top.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102:8  |  Psalms 102:8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我的仇敵終日辱罵我； 向我猖狂的人指着我賭咒。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Mine enemies reproach me all the day; and they that are mad against me are sworn against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102:9  |  Psalms 102:9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我吃過爐灰，如同吃飯； 我所喝的與眼淚攙雜。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I have eaten ashes like bread, and mingled my drink with weeping,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102:10  |  Psalms 102:10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這都因你的惱恨和忿怒； 你把我拾起來，又把我摔下去。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Because of thine indignation and thy wrath: for thou hast lifted me up, and cast me down.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102:11  |  Psalms 102:11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我的年日如日影偏斜； 我也如草枯乾。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My days are like a shadow that declineth; and I am withered like grass.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102:12  |  Psalms 102:12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惟你－耶和華必存到永遠； 你可記念的[名]也存到萬代。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thou, O LORD, shalt endure for ever; and thy remembrance unto all generations.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102:13  |  Psalms 102:13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你必起來憐恤錫安， 因現在是可憐她的時候， 日期已經到了。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 shalt arise, and have mercy upon Zion: for the time to favour her, yea, the set time, is come.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102:14  |  Psalms 102:14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你的僕人原來喜悅她的石頭， 可憐她的塵土。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thy servants take pleasure in her stones, and favour the dust thereof.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102:15  |  Psalms 102:15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列國要敬畏耶和華的名； 世上諸王都敬畏你的榮耀。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So the heathen shall fear the name of the LORD, and all the kings of the earth thy glory.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102:16  |  Psalms 102:16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因為耶和華建造了錫安， 在他榮耀裏顯現。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When the LORD shall build up Zion, he shall appear in his glory.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102:17  |  Psalms 102:17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他垂聽窮人的禱告， 並不藐視他們的祈求。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will regard the prayer of the destitute, and not despise their prayer.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102:18  |  Psalms 102:18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這必為後代的人記下， 將來受造的民要讚美耶和華。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This shall be written for the generation to come: and the people which shall be created shall praise the LORD.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102:19  |  Psalms 102:19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因為，他從至高的聖所垂看； 耶和華從天向地觀察，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he hath looked down from the height of his sanctuary; from heaven did the LORD behold the earth;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102:20  |  Psalms 102:20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要垂聽被囚之人的歎息， 要釋放將要死的人，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To hear the groaning of the prisoner; to loose those that are appointed to death;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102:21  |  Psalms 102:21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使人在錫安傳揚耶和華的名， 在耶路撒冷傳揚讚美他的話，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To declare the name of the LORD in Zion, and his praise in Jerusalem;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102:22  |  Psalms 102:22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就是在萬民和列國 聚會事奉耶和華的時候。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When the people are gathered together, and the kingdoms, to serve the LORD.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102:23  |  Psalms 102:23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他使我的力量中道衰弱， 使我的年日短少。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weakened my strength in the way; he shortened my days.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102:24  |  Psalms 102:24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我說：我的神啊， 不要使我中年去世。 你的年數世世無窮！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said, O my God, take me not away in the midst of my days: thy years are throughout all generations.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102:25  |  Psalms 102:25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你起初立了地的根基； 天也是你手所造的。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Of old hast thou laid the foundation of the earth: and the heavens are the work of thy hands.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102:26  |  Psalms 102:26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天地都要滅沒，你卻要長存； 天地都要如外衣漸漸舊了。 你要將天地如裏衣更換， 天地就都改變了。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shall perish, but thou shalt endure: yea, all of them shall wax old like a garment; as a vesture shalt thou change them, and they shall be changed: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102:27  |  Psalms 102:27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惟有你永不改變； 你的年數沒有窮盡。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thou art the same, and thy years shall have no end.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102:28  |  Psalms 102:28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你僕人的子孫要長存； 他們的後裔要堅立在你面前。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children of thy servants shall continue, and their seed shall be established before thee.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2026-08-30T04:30:16.9270000Z</dcterms:created>
  <dcterms:modified xsi:type="dcterms:W3CDTF">2026-08-30T04:30:16.9270000Z</dcterms:modified>
</coreProperties>
</file>