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f274545e3949ef" /><Relationship Type="http://schemas.openxmlformats.org/officeDocument/2006/relationships/extended-properties" Target="/docProps/app.xml" Id="R217cfad91edf4df7" /><Relationship Type="http://schemas.openxmlformats.org/officeDocument/2006/relationships/officeDocument" Target="/ppt/presentation.xml" Id="Red49a3cff03844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f442c4ee61438d"/>
  </p:sldMasterIdLst>
  <p:notesMasterIdLst>
    <p:notesMasterId xmlns:r="http://schemas.openxmlformats.org/officeDocument/2006/relationships" r:id="R296d91fdc03b4365"/>
  </p:notesMasterIdLst>
  <p:sldIdLst>
    <p:sldId xmlns:r="http://schemas.openxmlformats.org/officeDocument/2006/relationships" id="256" r:id="R67dcf5a458974712"/>
    <p:sldId xmlns:r="http://schemas.openxmlformats.org/officeDocument/2006/relationships" id="257" r:id="R79820794c88c47de"/>
    <p:sldId xmlns:r="http://schemas.openxmlformats.org/officeDocument/2006/relationships" id="258" r:id="R6ea1a99297584a18"/>
    <p:sldId xmlns:r="http://schemas.openxmlformats.org/officeDocument/2006/relationships" id="259" r:id="R316905667f654562"/>
    <p:sldId xmlns:r="http://schemas.openxmlformats.org/officeDocument/2006/relationships" id="260" r:id="R105638807b234614"/>
    <p:sldId xmlns:r="http://schemas.openxmlformats.org/officeDocument/2006/relationships" id="261" r:id="Rf4be435c640e4cc3"/>
    <p:sldId xmlns:r="http://schemas.openxmlformats.org/officeDocument/2006/relationships" id="262" r:id="R81a96df3e5df46bb"/>
    <p:sldId xmlns:r="http://schemas.openxmlformats.org/officeDocument/2006/relationships" id="263" r:id="R94ac313a68c84168"/>
    <p:sldId xmlns:r="http://schemas.openxmlformats.org/officeDocument/2006/relationships" id="264" r:id="R7d85f20f64e24de6"/>
    <p:sldId xmlns:r="http://schemas.openxmlformats.org/officeDocument/2006/relationships" id="265" r:id="R3952cf42868a4fc6"/>
    <p:sldId xmlns:r="http://schemas.openxmlformats.org/officeDocument/2006/relationships" id="266" r:id="R571c6c5ca9304050"/>
    <p:sldId xmlns:r="http://schemas.openxmlformats.org/officeDocument/2006/relationships" id="267" r:id="R36deec9ebcd74bb4"/>
    <p:sldId xmlns:r="http://schemas.openxmlformats.org/officeDocument/2006/relationships" id="268" r:id="Ra19a5d9190e54b7e"/>
    <p:sldId xmlns:r="http://schemas.openxmlformats.org/officeDocument/2006/relationships" id="269" r:id="R38b1fc40e5b34a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b74bb47ee6406c" /><Relationship Type="http://schemas.openxmlformats.org/officeDocument/2006/relationships/slideMaster" Target="/ppt/slideMasters/slideMaster1.xml" Id="R7ef442c4ee61438d" /><Relationship Type="http://schemas.openxmlformats.org/officeDocument/2006/relationships/notesMaster" Target="/ppt/notesMasters/notesMaster1.xml" Id="R296d91fdc03b4365" /><Relationship Type="http://schemas.openxmlformats.org/officeDocument/2006/relationships/presProps" Target="/ppt/presProps.xml" Id="R65463f76c66849a9" /><Relationship Type="http://schemas.openxmlformats.org/officeDocument/2006/relationships/tableStyles" Target="/ppt/tableStyles.xml" Id="R0076613b7b1a4647" /><Relationship Type="http://schemas.openxmlformats.org/officeDocument/2006/relationships/slide" Target="/ppt/slides/slide1.xml" Id="R67dcf5a458974712" /><Relationship Type="http://schemas.openxmlformats.org/officeDocument/2006/relationships/slide" Target="/ppt/slides/slide2.xml" Id="R79820794c88c47de" /><Relationship Type="http://schemas.openxmlformats.org/officeDocument/2006/relationships/slide" Target="/ppt/slides/slide3.xml" Id="R6ea1a99297584a18" /><Relationship Type="http://schemas.openxmlformats.org/officeDocument/2006/relationships/slide" Target="/ppt/slides/slide4.xml" Id="R316905667f654562" /><Relationship Type="http://schemas.openxmlformats.org/officeDocument/2006/relationships/slide" Target="/ppt/slides/slide5.xml" Id="R105638807b234614" /><Relationship Type="http://schemas.openxmlformats.org/officeDocument/2006/relationships/slide" Target="/ppt/slides/slide6.xml" Id="Rf4be435c640e4cc3" /><Relationship Type="http://schemas.openxmlformats.org/officeDocument/2006/relationships/slide" Target="/ppt/slides/slide7.xml" Id="R81a96df3e5df46bb" /><Relationship Type="http://schemas.openxmlformats.org/officeDocument/2006/relationships/slide" Target="/ppt/slides/slide8.xml" Id="R94ac313a68c84168" /><Relationship Type="http://schemas.openxmlformats.org/officeDocument/2006/relationships/slide" Target="/ppt/slides/slide9.xml" Id="R7d85f20f64e24de6" /><Relationship Type="http://schemas.openxmlformats.org/officeDocument/2006/relationships/slide" Target="/ppt/slides/slide10.xml" Id="R3952cf42868a4fc6" /><Relationship Type="http://schemas.openxmlformats.org/officeDocument/2006/relationships/slide" Target="/ppt/slides/slide11.xml" Id="R571c6c5ca9304050" /><Relationship Type="http://schemas.openxmlformats.org/officeDocument/2006/relationships/slide" Target="/ppt/slides/slide12.xml" Id="R36deec9ebcd74bb4" /><Relationship Type="http://schemas.openxmlformats.org/officeDocument/2006/relationships/slide" Target="/ppt/slides/slide13.xml" Id="Ra19a5d9190e54b7e" /><Relationship Type="http://schemas.openxmlformats.org/officeDocument/2006/relationships/slide" Target="/ppt/slides/slide14.xml" Id="R38b1fc40e5b34a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7113a851e946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8be1110d004459" /><Relationship Type="http://schemas.openxmlformats.org/officeDocument/2006/relationships/notesMaster" Target="/ppt/notesMasters/notesMaster1.xml" Id="Ra340a8c1ccdf44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24ebb5ab1f44ce" /><Relationship Type="http://schemas.openxmlformats.org/officeDocument/2006/relationships/notesMaster" Target="/ppt/notesMasters/notesMaster1.xml" Id="Rd68e15c5774e41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330634244b44c3" /><Relationship Type="http://schemas.openxmlformats.org/officeDocument/2006/relationships/notesMaster" Target="/ppt/notesMasters/notesMaster1.xml" Id="R152a968fbbfd43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812d5aced242f8" /><Relationship Type="http://schemas.openxmlformats.org/officeDocument/2006/relationships/notesMaster" Target="/ppt/notesMasters/notesMaster1.xml" Id="R876bd253a39349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571d540d8443da" /><Relationship Type="http://schemas.openxmlformats.org/officeDocument/2006/relationships/notesMaster" Target="/ppt/notesMasters/notesMaster1.xml" Id="Rf42978de377448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1779a1ce904644" /><Relationship Type="http://schemas.openxmlformats.org/officeDocument/2006/relationships/notesMaster" Target="/ppt/notesMasters/notesMaster1.xml" Id="Rcf10194e134b4a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835a1604094041" /><Relationship Type="http://schemas.openxmlformats.org/officeDocument/2006/relationships/notesMaster" Target="/ppt/notesMasters/notesMaster1.xml" Id="R73c2fefb51f247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86ab8ba0fbb44a9" /><Relationship Type="http://schemas.openxmlformats.org/officeDocument/2006/relationships/notesMaster" Target="/ppt/notesMasters/notesMaster1.xml" Id="Rc52374655cb64f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8cb0baea634414" /><Relationship Type="http://schemas.openxmlformats.org/officeDocument/2006/relationships/notesMaster" Target="/ppt/notesMasters/notesMaster1.xml" Id="Rce8debf1d10445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0421de5fbe43bf" /><Relationship Type="http://schemas.openxmlformats.org/officeDocument/2006/relationships/notesMaster" Target="/ppt/notesMasters/notesMaster1.xml" Id="Rda37ce329e18442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99824c01984592" /><Relationship Type="http://schemas.openxmlformats.org/officeDocument/2006/relationships/notesMaster" Target="/ppt/notesMasters/notesMaster1.xml" Id="R67dc94d9a01f4c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8935a9fa3374e1a" /><Relationship Type="http://schemas.openxmlformats.org/officeDocument/2006/relationships/notesMaster" Target="/ppt/notesMasters/notesMaster1.xml" Id="Reb00ea00b3d74c2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93b98f55b63418c" /><Relationship Type="http://schemas.openxmlformats.org/officeDocument/2006/relationships/notesMaster" Target="/ppt/notesMasters/notesMaster1.xml" Id="Rebf4b1a72f2442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9fa8fccd5b14968" /><Relationship Type="http://schemas.openxmlformats.org/officeDocument/2006/relationships/notesMaster" Target="/ppt/notesMasters/notesMaster1.xml" Id="Ra1ad23adf51549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6c0671ec2a4f18" /><Relationship Type="http://schemas.openxmlformats.org/officeDocument/2006/relationships/image" Target="/ppt/media/image.png" Id="R7fc6829f3c5746d1" /><Relationship Type="http://schemas.openxmlformats.org/officeDocument/2006/relationships/image" Target="/ppt/media/image2.png" Id="Rd719e54fb3e44054" /><Relationship Type="http://schemas.openxmlformats.org/officeDocument/2006/relationships/image" Target="/ppt/media/image.jpeg" Id="R0d356552ed88431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29c12f9fdc432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c6829f3c5746d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719e54fb3e4405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56552ed88431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b3c1b3cb784e82" /><Relationship Type="http://schemas.openxmlformats.org/officeDocument/2006/relationships/slideLayout" Target="/ppt/slideLayouts/slideLayout1.xml" Id="R2c8d344326304416" /><Relationship Type="http://schemas.openxmlformats.org/officeDocument/2006/relationships/slideLayout" Target="/ppt/slideLayouts/slideLayout2.xml" Id="R6ce3cbc49d0f4e8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8d344326304416"/>
    <p:sldLayoutId xmlns:r="http://schemas.openxmlformats.org/officeDocument/2006/relationships" id="2147483650" r:id="R6ce3cbc49d0f4e8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ef62b52b99407a" /><Relationship Type="http://schemas.openxmlformats.org/officeDocument/2006/relationships/notesSlide" Target="/ppt/notesSlides/notesSlide1.xml" Id="Rad332d32a22044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c3a3428864456a" /><Relationship Type="http://schemas.openxmlformats.org/officeDocument/2006/relationships/notesSlide" Target="/ppt/notesSlides/notesSlide2.xml" Id="Re5ffa4b756c04e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2faa6d84974798" /><Relationship Type="http://schemas.openxmlformats.org/officeDocument/2006/relationships/notesSlide" Target="/ppt/notesSlides/notesSlide3.xml" Id="R7d90152a50564c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57992002f34277" /><Relationship Type="http://schemas.openxmlformats.org/officeDocument/2006/relationships/notesSlide" Target="/ppt/notesSlides/notesSlide4.xml" Id="Ra87b4a8d43c643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56d2430b1447d5" /><Relationship Type="http://schemas.openxmlformats.org/officeDocument/2006/relationships/notesSlide" Target="/ppt/notesSlides/notesSlide5.xml" Id="Rdf42ab65d70a42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e987a182914fcc" /><Relationship Type="http://schemas.openxmlformats.org/officeDocument/2006/relationships/notesSlide" Target="/ppt/notesSlides/notesSlide6.xml" Id="R11ba2aa6d8744b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fc31894254a14" /><Relationship Type="http://schemas.openxmlformats.org/officeDocument/2006/relationships/notesSlide" Target="/ppt/notesSlides/notesSlide7.xml" Id="R45733fa3ee8f4f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7bb77661764e51" /><Relationship Type="http://schemas.openxmlformats.org/officeDocument/2006/relationships/notesSlide" Target="/ppt/notesSlides/notesSlide8.xml" Id="R14ecba3942bf49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fc4c2507674699" /><Relationship Type="http://schemas.openxmlformats.org/officeDocument/2006/relationships/notesSlide" Target="/ppt/notesSlides/notesSlide9.xml" Id="Reccd1b8bcbe446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e41aa42b144233" /><Relationship Type="http://schemas.openxmlformats.org/officeDocument/2006/relationships/notesSlide" Target="/ppt/notesSlides/notesSlide10.xml" Id="R358e2dcb67ba44e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43d78af7c24848" /><Relationship Type="http://schemas.openxmlformats.org/officeDocument/2006/relationships/notesSlide" Target="/ppt/notesSlides/notesSlide11.xml" Id="R8f95392c94bd40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28a6a412f147b8" /><Relationship Type="http://schemas.openxmlformats.org/officeDocument/2006/relationships/notesSlide" Target="/ppt/notesSlides/notesSlide12.xml" Id="Rf8750ebd361944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dfb274aa964f87" /><Relationship Type="http://schemas.openxmlformats.org/officeDocument/2006/relationships/notesSlide" Target="/ppt/notesSlides/notesSlide13.xml" Id="Rff1fda39f9e34f6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4637d520b48ef" /><Relationship Type="http://schemas.openxmlformats.org/officeDocument/2006/relationships/notesSlide" Target="/ppt/notesSlides/notesSlide14.xml" Id="Rf7b6edcf978647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13:1  |  1 Corinthians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我若能說萬人的方言，並天使的話語，卻沒有愛，我就成了鳴的鑼，響的鈸一般。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 speak with the tongues of men and of angels, and have not charity, I am become as sounding brass, or a tinkling cymbal.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13:2  |  1 Corinthians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我若有先知講道[之能]，也明白各樣的奧祕，各樣的知識，而且有全備的信，叫我能夠移山，卻沒有愛，我就算不得甚麼。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though I have the gift of prophecy, and understand all mysteries, and all knowledge; and though I have all faith, so that I could remove mountains, and have not charity, I am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13:3  |  1 Corinthians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我若將所有的賙濟[窮人]，又捨己身叫人焚燒，卻沒有愛，仍然與我無益。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though I bestow all my goods to feed the poor, and though I give my body to be burned, and have not charity, it profiteth me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13:4  |  1 Corinthians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愛是恆久忍耐，又有恩慈；愛是不嫉妒；愛是不自誇，不張狂，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Charity suffereth long, and is kind; charity envieth not; charity vaunteth not itself, is not puffed up,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13:5  |  1 Corinthians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不做害羞的事，不求自己的益處，不輕易發怒，不計算[人的]惡，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behave itself unseemly, seeketh not her own, is not easily provoked, thinketh no evil;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13:6  |  1 Corinthians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不喜歡不義，只喜歡真理；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Rejoiceth not in iniquity, but rejoiceth in the truth;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13:7  |  1 Corinthians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凡事包容，凡事相信，凡事盼望，凡事忍耐。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Beareth all things, believeth all things, hopeth all things, endureth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13:8  |  1 Corinthians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愛是永不止息。先知講道之能終必歸於無有；說方言之能終必停止；知識也終必歸於無有。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Charity never faileth: but whether there be prophecies, they shall fail; whether there be tongues, they shall cease; whether there be knowledge, it shall vanish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13:9  |  1 Corinthians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我們現在所知道的有限，先知所講的也有限，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know in part, and we prophesy in part.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13:10  |  1 Corinthians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等那完全的來到，這有限的必歸於無有了。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that which is perfect is come, then that which is in part shall be done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13:11  |  1 Corinthians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我作孩子的時候，話語像孩子，心思像孩子，意念像孩子，既成了人，就把孩子的事丟棄了。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was a child, I spake as a child, I understood as a child, I thought as a child: but when I became a man, I put away childish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13:12  |  1 Corinthians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我們如今彷彿對着鏡子觀看，模糊不清，到那時就要面對面了。我如今所知道的有限，到那時就全知道，如同主知道我一樣。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we see through a glass, darkly; but then face to face: now I know in part; but then shall I know even as also I am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13:13  |  1 Corinthians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如今常存的有信，有望，有愛這三樣，其中最大的是愛。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abideth faith, hope, charity, these three; but the greatest of these is charity.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2026-08-30T06:46:53.7190000Z</dcterms:created>
  <dcterms:modified xsi:type="dcterms:W3CDTF">2026-08-30T06:46:53.7190000Z</dcterms:modified>
</coreProperties>
</file>