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532c46811e9476a" /><Relationship Type="http://schemas.openxmlformats.org/officeDocument/2006/relationships/extended-properties" Target="/docProps/app.xml" Id="R782a5fbcbc1043b6" /><Relationship Type="http://schemas.openxmlformats.org/officeDocument/2006/relationships/officeDocument" Target="/ppt/presentation.xml" Id="R5708c37fa7824077" /></Relationships>
</file>

<file path=ppt/presentation.xml><?xml version="1.0" encoding="utf-8"?>
<p:presentation xmlns:p="http://schemas.openxmlformats.org/presentationml/2006/main">
  <p:sldMasterIdLst>
    <p:sldMasterId xmlns:r="http://schemas.openxmlformats.org/officeDocument/2006/relationships" id="2147483648" r:id="Rf7d4874ec23244f9"/>
  </p:sldMasterIdLst>
  <p:notesMasterIdLst>
    <p:notesMasterId xmlns:r="http://schemas.openxmlformats.org/officeDocument/2006/relationships" r:id="Re3e594c426ef448e"/>
  </p:notesMasterIdLst>
  <p:sldIdLst>
    <p:sldId xmlns:r="http://schemas.openxmlformats.org/officeDocument/2006/relationships" id="256" r:id="R7738d0e5dd144122"/>
    <p:sldId xmlns:r="http://schemas.openxmlformats.org/officeDocument/2006/relationships" id="257" r:id="Rc8f7ece7b8254435"/>
    <p:sldId xmlns:r="http://schemas.openxmlformats.org/officeDocument/2006/relationships" id="258" r:id="R8582ccc3fa2547b4"/>
    <p:sldId xmlns:r="http://schemas.openxmlformats.org/officeDocument/2006/relationships" id="259" r:id="Rc1d710c8e30141ac"/>
    <p:sldId xmlns:r="http://schemas.openxmlformats.org/officeDocument/2006/relationships" id="260" r:id="R940b8975365a4df7"/>
    <p:sldId xmlns:r="http://schemas.openxmlformats.org/officeDocument/2006/relationships" id="261" r:id="R39bf2d5f800b4551"/>
    <p:sldId xmlns:r="http://schemas.openxmlformats.org/officeDocument/2006/relationships" id="262" r:id="R6b754bf4495042f9"/>
    <p:sldId xmlns:r="http://schemas.openxmlformats.org/officeDocument/2006/relationships" id="263" r:id="Rf1e61b6b991e4711"/>
    <p:sldId xmlns:r="http://schemas.openxmlformats.org/officeDocument/2006/relationships" id="264" r:id="Ree4f907270be4db0"/>
    <p:sldId xmlns:r="http://schemas.openxmlformats.org/officeDocument/2006/relationships" id="265" r:id="R424b9392ef4f4cab"/>
    <p:sldId xmlns:r="http://schemas.openxmlformats.org/officeDocument/2006/relationships" id="266" r:id="Rcb3304808aa642ab"/>
    <p:sldId xmlns:r="http://schemas.openxmlformats.org/officeDocument/2006/relationships" id="267" r:id="R91a972a73fcb4973"/>
    <p:sldId xmlns:r="http://schemas.openxmlformats.org/officeDocument/2006/relationships" id="268" r:id="Re4d1face177746dd"/>
    <p:sldId xmlns:r="http://schemas.openxmlformats.org/officeDocument/2006/relationships" id="269" r:id="R5033c45bb98342b9"/>
    <p:sldId xmlns:r="http://schemas.openxmlformats.org/officeDocument/2006/relationships" id="270" r:id="Rb2f3895a58d84e9c"/>
    <p:sldId xmlns:r="http://schemas.openxmlformats.org/officeDocument/2006/relationships" id="271" r:id="R79fa4f43efca4f22"/>
    <p:sldId xmlns:r="http://schemas.openxmlformats.org/officeDocument/2006/relationships" id="272" r:id="R84a7bfbed5eb46eb"/>
    <p:sldId xmlns:r="http://schemas.openxmlformats.org/officeDocument/2006/relationships" id="273" r:id="R6810e880d773426a"/>
    <p:sldId xmlns:r="http://schemas.openxmlformats.org/officeDocument/2006/relationships" id="274" r:id="Rf62fb12978b4430b"/>
    <p:sldId xmlns:r="http://schemas.openxmlformats.org/officeDocument/2006/relationships" id="275" r:id="Rc9fea8dacb924af8"/>
    <p:sldId xmlns:r="http://schemas.openxmlformats.org/officeDocument/2006/relationships" id="276" r:id="R791571415a0144b9"/>
    <p:sldId xmlns:r="http://schemas.openxmlformats.org/officeDocument/2006/relationships" id="277" r:id="R1d66786fb2fa481e"/>
    <p:sldId xmlns:r="http://schemas.openxmlformats.org/officeDocument/2006/relationships" id="278" r:id="R253ca7c9a8b34625"/>
    <p:sldId xmlns:r="http://schemas.openxmlformats.org/officeDocument/2006/relationships" id="279" r:id="R627b7f81d89b460a"/>
    <p:sldId xmlns:r="http://schemas.openxmlformats.org/officeDocument/2006/relationships" id="280" r:id="R543362cb3ae543b4"/>
    <p:sldId xmlns:r="http://schemas.openxmlformats.org/officeDocument/2006/relationships" id="281" r:id="R49c92a9d5d3e4301"/>
    <p:sldId xmlns:r="http://schemas.openxmlformats.org/officeDocument/2006/relationships" id="282" r:id="Re8c99ea6d57c4caa"/>
    <p:sldId xmlns:r="http://schemas.openxmlformats.org/officeDocument/2006/relationships" id="283" r:id="R3dbda26d726d4a8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13c4e8c3e474562" /><Relationship Type="http://schemas.openxmlformats.org/officeDocument/2006/relationships/slideMaster" Target="/ppt/slideMasters/slideMaster1.xml" Id="Rf7d4874ec23244f9" /><Relationship Type="http://schemas.openxmlformats.org/officeDocument/2006/relationships/notesMaster" Target="/ppt/notesMasters/notesMaster1.xml" Id="Re3e594c426ef448e" /><Relationship Type="http://schemas.openxmlformats.org/officeDocument/2006/relationships/presProps" Target="/ppt/presProps.xml" Id="R5774f0b05dc846d1" /><Relationship Type="http://schemas.openxmlformats.org/officeDocument/2006/relationships/tableStyles" Target="/ppt/tableStyles.xml" Id="R7a34ea283a4c4948" /><Relationship Type="http://schemas.openxmlformats.org/officeDocument/2006/relationships/slide" Target="/ppt/slides/slide1.xml" Id="R7738d0e5dd144122" /><Relationship Type="http://schemas.openxmlformats.org/officeDocument/2006/relationships/slide" Target="/ppt/slides/slide2.xml" Id="Rc8f7ece7b8254435" /><Relationship Type="http://schemas.openxmlformats.org/officeDocument/2006/relationships/slide" Target="/ppt/slides/slide3.xml" Id="R8582ccc3fa2547b4" /><Relationship Type="http://schemas.openxmlformats.org/officeDocument/2006/relationships/slide" Target="/ppt/slides/slide4.xml" Id="Rc1d710c8e30141ac" /><Relationship Type="http://schemas.openxmlformats.org/officeDocument/2006/relationships/slide" Target="/ppt/slides/slide5.xml" Id="R940b8975365a4df7" /><Relationship Type="http://schemas.openxmlformats.org/officeDocument/2006/relationships/slide" Target="/ppt/slides/slide6.xml" Id="R39bf2d5f800b4551" /><Relationship Type="http://schemas.openxmlformats.org/officeDocument/2006/relationships/slide" Target="/ppt/slides/slide7.xml" Id="R6b754bf4495042f9" /><Relationship Type="http://schemas.openxmlformats.org/officeDocument/2006/relationships/slide" Target="/ppt/slides/slide8.xml" Id="Rf1e61b6b991e4711" /><Relationship Type="http://schemas.openxmlformats.org/officeDocument/2006/relationships/slide" Target="/ppt/slides/slide9.xml" Id="Ree4f907270be4db0" /><Relationship Type="http://schemas.openxmlformats.org/officeDocument/2006/relationships/slide" Target="/ppt/slides/slide10.xml" Id="R424b9392ef4f4cab" /><Relationship Type="http://schemas.openxmlformats.org/officeDocument/2006/relationships/slide" Target="/ppt/slides/slide11.xml" Id="Rcb3304808aa642ab" /><Relationship Type="http://schemas.openxmlformats.org/officeDocument/2006/relationships/slide" Target="/ppt/slides/slide12.xml" Id="R91a972a73fcb4973" /><Relationship Type="http://schemas.openxmlformats.org/officeDocument/2006/relationships/slide" Target="/ppt/slides/slide13.xml" Id="Re4d1face177746dd" /><Relationship Type="http://schemas.openxmlformats.org/officeDocument/2006/relationships/slide" Target="/ppt/slides/slide14.xml" Id="R5033c45bb98342b9" /><Relationship Type="http://schemas.openxmlformats.org/officeDocument/2006/relationships/slide" Target="/ppt/slides/slide15.xml" Id="Rb2f3895a58d84e9c" /><Relationship Type="http://schemas.openxmlformats.org/officeDocument/2006/relationships/slide" Target="/ppt/slides/slide16.xml" Id="R79fa4f43efca4f22" /><Relationship Type="http://schemas.openxmlformats.org/officeDocument/2006/relationships/slide" Target="/ppt/slides/slide17.xml" Id="R84a7bfbed5eb46eb" /><Relationship Type="http://schemas.openxmlformats.org/officeDocument/2006/relationships/slide" Target="/ppt/slides/slide18.xml" Id="R6810e880d773426a" /><Relationship Type="http://schemas.openxmlformats.org/officeDocument/2006/relationships/slide" Target="/ppt/slides/slide19.xml" Id="Rf62fb12978b4430b" /><Relationship Type="http://schemas.openxmlformats.org/officeDocument/2006/relationships/slide" Target="/ppt/slides/slide20.xml" Id="Rc9fea8dacb924af8" /><Relationship Type="http://schemas.openxmlformats.org/officeDocument/2006/relationships/slide" Target="/ppt/slides/slide21.xml" Id="R791571415a0144b9" /><Relationship Type="http://schemas.openxmlformats.org/officeDocument/2006/relationships/slide" Target="/ppt/slides/slide22.xml" Id="R1d66786fb2fa481e" /><Relationship Type="http://schemas.openxmlformats.org/officeDocument/2006/relationships/slide" Target="/ppt/slides/slide23.xml" Id="R253ca7c9a8b34625" /><Relationship Type="http://schemas.openxmlformats.org/officeDocument/2006/relationships/slide" Target="/ppt/slides/slide24.xml" Id="R627b7f81d89b460a" /><Relationship Type="http://schemas.openxmlformats.org/officeDocument/2006/relationships/slide" Target="/ppt/slides/slide25.xml" Id="R543362cb3ae543b4" /><Relationship Type="http://schemas.openxmlformats.org/officeDocument/2006/relationships/slide" Target="/ppt/slides/slide26.xml" Id="R49c92a9d5d3e4301" /><Relationship Type="http://schemas.openxmlformats.org/officeDocument/2006/relationships/slide" Target="/ppt/slides/slide27.xml" Id="Re8c99ea6d57c4caa" /><Relationship Type="http://schemas.openxmlformats.org/officeDocument/2006/relationships/slide" Target="/ppt/slides/slide28.xml" Id="R3dbda26d726d4a8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3eceb8c24b547d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a8bb8030c88468a" /><Relationship Type="http://schemas.openxmlformats.org/officeDocument/2006/relationships/notesMaster" Target="/ppt/notesMasters/notesMaster1.xml" Id="R280e93d2cfa447cd" /></Relationships>
</file>

<file path=ppt/notesSlides/_rels/notesSlide2.xml.rels>&#65279;<?xml version="1.0" encoding="utf-8"?><Relationships xmlns="http://schemas.openxmlformats.org/package/2006/relationships"><Relationship Type="http://schemas.openxmlformats.org/officeDocument/2006/relationships/slide" Target="/ppt/slides/slide2.xml" Id="R2ce5065f8cb74726" /><Relationship Type="http://schemas.openxmlformats.org/officeDocument/2006/relationships/notesMaster" Target="/ppt/notesMasters/notesMaster1.xml" Id="R3d0f20f044df40eb"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68d73ba76c4c21" /><Relationship Type="http://schemas.openxmlformats.org/officeDocument/2006/relationships/notesMaster" Target="/ppt/notesMasters/notesMaster1.xml" Id="Rbe5bf9737cb449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0a33e6fdf1d4c31" /><Relationship Type="http://schemas.openxmlformats.org/officeDocument/2006/relationships/notesMaster" Target="/ppt/notesMasters/notesMaster1.xml" Id="R4ccdb905a4fe4dfb" /></Relationships>
</file>

<file path=ppt/notesSlides/_rels/notesSlide5.xml.rels>&#65279;<?xml version="1.0" encoding="utf-8"?><Relationships xmlns="http://schemas.openxmlformats.org/package/2006/relationships"><Relationship Type="http://schemas.openxmlformats.org/officeDocument/2006/relationships/slide" Target="/ppt/slides/slide5.xml" Id="R16182d30cd334282" /><Relationship Type="http://schemas.openxmlformats.org/officeDocument/2006/relationships/notesMaster" Target="/ppt/notesMasters/notesMaster1.xml" Id="R8002bf9165014b11" /></Relationships>
</file>

<file path=ppt/notesSlides/_rels/notesSlide6.xml.rels>&#65279;<?xml version="1.0" encoding="utf-8"?><Relationships xmlns="http://schemas.openxmlformats.org/package/2006/relationships"><Relationship Type="http://schemas.openxmlformats.org/officeDocument/2006/relationships/slide" Target="/ppt/slides/slide6.xml" Id="R21115dd8ee964c82" /><Relationship Type="http://schemas.openxmlformats.org/officeDocument/2006/relationships/notesMaster" Target="/ppt/notesMasters/notesMaster1.xml" Id="R786efbd920fc4d2d" /></Relationships>
</file>

<file path=ppt/notesSlides/_rels/notesSlide7.xml.rels>&#65279;<?xml version="1.0" encoding="utf-8"?><Relationships xmlns="http://schemas.openxmlformats.org/package/2006/relationships"><Relationship Type="http://schemas.openxmlformats.org/officeDocument/2006/relationships/slide" Target="/ppt/slides/slide7.xml" Id="R419547986f1d41de" /><Relationship Type="http://schemas.openxmlformats.org/officeDocument/2006/relationships/notesMaster" Target="/ppt/notesMasters/notesMaster1.xml" Id="R2d63a0fd15bb4bc4" /></Relationships>
</file>

<file path=ppt/notesSlides/_rels/notesSlide8.xml.rels>&#65279;<?xml version="1.0" encoding="utf-8"?><Relationships xmlns="http://schemas.openxmlformats.org/package/2006/relationships"><Relationship Type="http://schemas.openxmlformats.org/officeDocument/2006/relationships/slide" Target="/ppt/slides/slide8.xml" Id="R0b2495fc35264554" /><Relationship Type="http://schemas.openxmlformats.org/officeDocument/2006/relationships/notesMaster" Target="/ppt/notesMasters/notesMaster1.xml" Id="R0d5dba09cc0c4194" /></Relationships>
</file>

<file path=ppt/notesSlides/_rels/notesSlide9.xml.rels>&#65279;<?xml version="1.0" encoding="utf-8"?><Relationships xmlns="http://schemas.openxmlformats.org/package/2006/relationships"><Relationship Type="http://schemas.openxmlformats.org/officeDocument/2006/relationships/slide" Target="/ppt/slides/slide9.xml" Id="R60bda538520f4331" /><Relationship Type="http://schemas.openxmlformats.org/officeDocument/2006/relationships/notesMaster" Target="/ppt/notesMasters/notesMaster1.xml" Id="R8b34b0c411cb4bb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acbab480b824269" /><Relationship Type="http://schemas.openxmlformats.org/officeDocument/2006/relationships/notesMaster" Target="/ppt/notesMasters/notesMaster1.xml" Id="Rd0b6b2c21f634c5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77bfbd4aa6044fd" /><Relationship Type="http://schemas.openxmlformats.org/officeDocument/2006/relationships/notesMaster" Target="/ppt/notesMasters/notesMaster1.xml" Id="R7012584fd4e2498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ac466fa186e435e" /><Relationship Type="http://schemas.openxmlformats.org/officeDocument/2006/relationships/notesMaster" Target="/ppt/notesMasters/notesMaster1.xml" Id="R7f274f79991d44c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390219f960646f9" /><Relationship Type="http://schemas.openxmlformats.org/officeDocument/2006/relationships/notesMaster" Target="/ppt/notesMasters/notesMaster1.xml" Id="R418b0a09ecba496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fb24a69b2bb4f43" /><Relationship Type="http://schemas.openxmlformats.org/officeDocument/2006/relationships/notesMaster" Target="/ppt/notesMasters/notesMaster1.xml" Id="Reb77858fe551422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ef189f450e0423d" /><Relationship Type="http://schemas.openxmlformats.org/officeDocument/2006/relationships/notesMaster" Target="/ppt/notesMasters/notesMaster1.xml" Id="R3e50d07c179643d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9d3824f593341a9" /><Relationship Type="http://schemas.openxmlformats.org/officeDocument/2006/relationships/notesMaster" Target="/ppt/notesMasters/notesMaster1.xml" Id="R8b2d2a8e0e1c459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209461ec8d34faf" /><Relationship Type="http://schemas.openxmlformats.org/officeDocument/2006/relationships/notesMaster" Target="/ppt/notesMasters/notesMaster1.xml" Id="R54913c75dd624f6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7041343c7ec41d6" /><Relationship Type="http://schemas.openxmlformats.org/officeDocument/2006/relationships/notesMaster" Target="/ppt/notesMasters/notesMaster1.xml" Id="R82f6a0d07e4e44e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2cc1b7e5b514088" /><Relationship Type="http://schemas.openxmlformats.org/officeDocument/2006/relationships/notesMaster" Target="/ppt/notesMasters/notesMaster1.xml" Id="Rbb6d197ecee14ca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329103259aa4f6f" /><Relationship Type="http://schemas.openxmlformats.org/officeDocument/2006/relationships/notesMaster" Target="/ppt/notesMasters/notesMaster1.xml" Id="R22c60657a6f8438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bcde553c57e4e5d" /><Relationship Type="http://schemas.openxmlformats.org/officeDocument/2006/relationships/notesMaster" Target="/ppt/notesMasters/notesMaster1.xml" Id="Rec4b53ce5ccb416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4320d4758984ba3" /><Relationship Type="http://schemas.openxmlformats.org/officeDocument/2006/relationships/notesMaster" Target="/ppt/notesMasters/notesMaster1.xml" Id="R63de779f12db451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78281583bfd45bc" /><Relationship Type="http://schemas.openxmlformats.org/officeDocument/2006/relationships/notesMaster" Target="/ppt/notesMasters/notesMaster1.xml" Id="Rfa9d92508b5d4c3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a5c51ee1e9543ce" /><Relationship Type="http://schemas.openxmlformats.org/officeDocument/2006/relationships/notesMaster" Target="/ppt/notesMasters/notesMaster1.xml" Id="Ra9627a18f6b34e9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b5f4def1bd54143" /><Relationship Type="http://schemas.openxmlformats.org/officeDocument/2006/relationships/notesMaster" Target="/ppt/notesMasters/notesMaster1.xml" Id="R9e0dffce01534b5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9dd0f3b889b4a73" /><Relationship Type="http://schemas.openxmlformats.org/officeDocument/2006/relationships/notesMaster" Target="/ppt/notesMasters/notesMaster1.xml" Id="R0210dc6539dd42d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154377e79584a41" /><Relationship Type="http://schemas.openxmlformats.org/officeDocument/2006/relationships/notesMaster" Target="/ppt/notesMasters/notesMaster1.xml" Id="R8e32c189442f4b1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8eaf0fb477242da" /><Relationship Type="http://schemas.openxmlformats.org/officeDocument/2006/relationships/notesMaster" Target="/ppt/notesMasters/notesMaster1.xml" Id="R8c7aeabd14644b0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bc7db71d10e4896" /><Relationship Type="http://schemas.openxmlformats.org/officeDocument/2006/relationships/image" Target="/ppt/media/image.png" Id="Rb38e166a6de24217" /><Relationship Type="http://schemas.openxmlformats.org/officeDocument/2006/relationships/image" Target="/ppt/media/image2.png" Id="R4bd02c7dec964a62" /><Relationship Type="http://schemas.openxmlformats.org/officeDocument/2006/relationships/image" Target="/ppt/media/image.jpeg" Id="R32717cdf5ab74c8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7960274ec654de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38e166a6de2421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bd02c7dec964a6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2717cdf5ab74c8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1caced8b2804f31" /><Relationship Type="http://schemas.openxmlformats.org/officeDocument/2006/relationships/slideLayout" Target="/ppt/slideLayouts/slideLayout1.xml" Id="R5a348a4cedf64ba0" /><Relationship Type="http://schemas.openxmlformats.org/officeDocument/2006/relationships/slideLayout" Target="/ppt/slideLayouts/slideLayout2.xml" Id="R198e83e95f8c4e6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348a4cedf64ba0"/>
    <p:sldLayoutId xmlns:r="http://schemas.openxmlformats.org/officeDocument/2006/relationships" id="2147483650" r:id="R198e83e95f8c4e6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ef95ef0e2c94fcb" /><Relationship Type="http://schemas.openxmlformats.org/officeDocument/2006/relationships/notesSlide" Target="/ppt/notesSlides/notesSlide1.xml" Id="Rf2bb71cdfb3b497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b3b0bc6f85649f1" /><Relationship Type="http://schemas.openxmlformats.org/officeDocument/2006/relationships/notesSlide" Target="/ppt/notesSlides/notesSlide2.xml" Id="Rf0742827bea4400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26a1024b266494b" /><Relationship Type="http://schemas.openxmlformats.org/officeDocument/2006/relationships/notesSlide" Target="/ppt/notesSlides/notesSlide3.xml" Id="Re34f57510ff94d0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17d7a859dc14301" /><Relationship Type="http://schemas.openxmlformats.org/officeDocument/2006/relationships/notesSlide" Target="/ppt/notesSlides/notesSlide4.xml" Id="R2e48821e2b40448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042d845d77b460b" /><Relationship Type="http://schemas.openxmlformats.org/officeDocument/2006/relationships/notesSlide" Target="/ppt/notesSlides/notesSlide5.xml" Id="Re327240d2856468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e7aead7c4104577" /><Relationship Type="http://schemas.openxmlformats.org/officeDocument/2006/relationships/notesSlide" Target="/ppt/notesSlides/notesSlide6.xml" Id="R22187be9012a460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5f08e423973450a" /><Relationship Type="http://schemas.openxmlformats.org/officeDocument/2006/relationships/notesSlide" Target="/ppt/notesSlides/notesSlide7.xml" Id="R2bbb5392149a4d7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1ff0f2e930245f3" /><Relationship Type="http://schemas.openxmlformats.org/officeDocument/2006/relationships/notesSlide" Target="/ppt/notesSlides/notesSlide8.xml" Id="Rdd405e17f0d6499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db030fb76264d2f" /><Relationship Type="http://schemas.openxmlformats.org/officeDocument/2006/relationships/notesSlide" Target="/ppt/notesSlides/notesSlide9.xml" Id="R1c1b5fdd19e34ea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8ceee78f1d54067" /><Relationship Type="http://schemas.openxmlformats.org/officeDocument/2006/relationships/notesSlide" Target="/ppt/notesSlides/notesSlide10.xml" Id="R935e9968b7c14de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7c5cade33b94d6d" /><Relationship Type="http://schemas.openxmlformats.org/officeDocument/2006/relationships/notesSlide" Target="/ppt/notesSlides/notesSlide11.xml" Id="R9d0b068db0204e3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23902c40dd345e5" /><Relationship Type="http://schemas.openxmlformats.org/officeDocument/2006/relationships/notesSlide" Target="/ppt/notesSlides/notesSlide12.xml" Id="R263634a2544f49f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2938b4cc26a4046" /><Relationship Type="http://schemas.openxmlformats.org/officeDocument/2006/relationships/notesSlide" Target="/ppt/notesSlides/notesSlide13.xml" Id="R475e8d9b92bb45e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2cf6a99f7684085" /><Relationship Type="http://schemas.openxmlformats.org/officeDocument/2006/relationships/notesSlide" Target="/ppt/notesSlides/notesSlide14.xml" Id="Rdb79c1cff2c5431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f79e53f121f4ae9" /><Relationship Type="http://schemas.openxmlformats.org/officeDocument/2006/relationships/notesSlide" Target="/ppt/notesSlides/notesSlide15.xml" Id="Rb04713300ee743e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da1532b547f4e2c" /><Relationship Type="http://schemas.openxmlformats.org/officeDocument/2006/relationships/notesSlide" Target="/ppt/notesSlides/notesSlide16.xml" Id="Rd1328281dba74c4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d25d3687e854e4c" /><Relationship Type="http://schemas.openxmlformats.org/officeDocument/2006/relationships/notesSlide" Target="/ppt/notesSlides/notesSlide17.xml" Id="Rffcac3d5165346a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930208c9df14632" /><Relationship Type="http://schemas.openxmlformats.org/officeDocument/2006/relationships/notesSlide" Target="/ppt/notesSlides/notesSlide18.xml" Id="Rc85e4203a6aa478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0bd956471ee4321" /><Relationship Type="http://schemas.openxmlformats.org/officeDocument/2006/relationships/notesSlide" Target="/ppt/notesSlides/notesSlide19.xml" Id="R5295af0fb28d4f7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1867a8739754e58" /><Relationship Type="http://schemas.openxmlformats.org/officeDocument/2006/relationships/notesSlide" Target="/ppt/notesSlides/notesSlide20.xml" Id="R42bf409335504f5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45d6eeaf5f3482a" /><Relationship Type="http://schemas.openxmlformats.org/officeDocument/2006/relationships/notesSlide" Target="/ppt/notesSlides/notesSlide21.xml" Id="R630ef36ec40746b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ee6e5016ab04656" /><Relationship Type="http://schemas.openxmlformats.org/officeDocument/2006/relationships/notesSlide" Target="/ppt/notesSlides/notesSlide22.xml" Id="R10dc96b1db3547d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755745e6c4041d4" /><Relationship Type="http://schemas.openxmlformats.org/officeDocument/2006/relationships/notesSlide" Target="/ppt/notesSlides/notesSlide23.xml" Id="R9e06c0b83ee8407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6c8475ba8d74cbe" /><Relationship Type="http://schemas.openxmlformats.org/officeDocument/2006/relationships/notesSlide" Target="/ppt/notesSlides/notesSlide24.xml" Id="Re4c6e1b25a3840d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0c5c18b5f384a7f" /><Relationship Type="http://schemas.openxmlformats.org/officeDocument/2006/relationships/notesSlide" Target="/ppt/notesSlides/notesSlide25.xml" Id="Rec3a951973774d9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05956a65d434dd5" /><Relationship Type="http://schemas.openxmlformats.org/officeDocument/2006/relationships/notesSlide" Target="/ppt/notesSlides/notesSlide26.xml" Id="Rea1d35301ba949f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cf134abed43450a" /><Relationship Type="http://schemas.openxmlformats.org/officeDocument/2006/relationships/notesSlide" Target="/ppt/notesSlides/notesSlide27.xml" Id="R4bd64969241b4ce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cdc3f7fc8d44d5b" /><Relationship Type="http://schemas.openxmlformats.org/officeDocument/2006/relationships/notesSlide" Target="/ppt/notesSlides/notesSlide28.xml" Id="R071ed245d82349b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歷代志下第30章</a:t>
            </a:r>
          </a:p>
          <a:p xmlns:a="http://schemas.openxmlformats.org/drawingml/2006/main">
            <a:pPr algn="ctr">
              <a:buNone/>
            </a:pPr>
            <a:r>
              <a:rPr sz="2000">
                <a:solidFill>
                  <a:srgbClr val="FFFFFF"/>
                </a:solidFill>
                <a:latin typeface="Georgia"/>
                <a:ea typeface="Georgia"/>
                <a:cs typeface="Georgia"/>
              </a:rPr>
              <a:t>2 Chronicles 30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  |  2 Chronicles 30:1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希西家差遣人去見以色列和猶大眾人，又寫信給以法蓮和瑪拿西人，叫他們到耶路撒冷耶和華的殿，向耶和華－以色列的神守逾越節；</a:t>
            </a:r>
          </a:p>
          <a:p xmlns:a="http://schemas.openxmlformats.org/drawingml/2006/main">
            <a:pPr algn="ctr">
              <a:buNone/>
            </a:pPr>
            <a:r>
              <a:rPr sz="2100">
                <a:solidFill>
                  <a:srgbClr val="FFFFFF"/>
                </a:solidFill>
                <a:latin typeface="Georgia"/>
                <a:ea typeface="Georgia"/>
                <a:cs typeface="Georgia"/>
              </a:rPr>
              <a:t>And Hezekiah sent to all Israel and Judah, and wrote letters also to Ephraim and Manasseh, that they should come to the house of the LORD at Jerusalem, to keep the passover unto the LORD God of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30:2  |  2 Chronicles 30:2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因為王和眾首領，並耶路撒冷全會眾已經商議，要在二月內守逾越節。</a:t>
            </a:r>
          </a:p>
          <a:p xmlns:a="http://schemas.openxmlformats.org/drawingml/2006/main">
            <a:pPr algn="ctr">
              <a:buNone/>
            </a:pPr>
            <a:r>
              <a:rPr sz="2400">
                <a:solidFill>
                  <a:srgbClr val="FFFFFF"/>
                </a:solidFill>
                <a:latin typeface="Georgia"/>
                <a:ea typeface="Georgia"/>
                <a:cs typeface="Georgia"/>
              </a:rPr>
              <a:t>For the king had taken counsel, and his princes, and all the congregation in Jerusalem, to keep the passover in the second month.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30:3  |  2 Chronicles 30:3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正月間他們不能守；因為自潔的祭司尚不敷用，百姓也沒有聚集在耶路撒冷；</a:t>
            </a:r>
          </a:p>
          <a:p xmlns:a="http://schemas.openxmlformats.org/drawingml/2006/main">
            <a:pPr algn="ctr">
              <a:buNone/>
            </a:pPr>
            <a:r>
              <a:rPr sz="2100">
                <a:solidFill>
                  <a:srgbClr val="FFFFFF"/>
                </a:solidFill>
                <a:latin typeface="Georgia"/>
                <a:ea typeface="Georgia"/>
                <a:cs typeface="Georgia"/>
              </a:rPr>
              <a:t>For they could not keep it at that time, because the priests had not sanctified themselves sufficiently, neither had the people gathered themselves together to Jerusalem.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30:4  |  2 Chronicles 30:4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王與全會眾都以這事為善。</a:t>
            </a:r>
          </a:p>
          <a:p xmlns:a="http://schemas.openxmlformats.org/drawingml/2006/main">
            <a:pPr algn="ctr">
              <a:buNone/>
            </a:pPr>
            <a:r>
              <a:rPr sz="2800">
                <a:solidFill>
                  <a:srgbClr val="FFFFFF"/>
                </a:solidFill>
                <a:latin typeface="Georgia"/>
                <a:ea typeface="Georgia"/>
                <a:cs typeface="Georgia"/>
              </a:rPr>
              <a:t>And the thing pleased the king and all the congregation.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30:5  |  2 Chronicles 30:5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於是定了命令，傳遍以色列，從別是巴直到但，使他們都來，在耶路撒冷向耶和華－以色列的神守逾越節；因為照所寫的例，守這節的不多了。</a:t>
            </a:r>
          </a:p>
          <a:p xmlns:a="http://schemas.openxmlformats.org/drawingml/2006/main">
            <a:pPr algn="ctr">
              <a:buNone/>
            </a:pPr>
            <a:r>
              <a:rPr sz="1800">
                <a:solidFill>
                  <a:srgbClr val="FFFFFF"/>
                </a:solidFill>
                <a:latin typeface="Georgia"/>
                <a:ea typeface="Georgia"/>
                <a:cs typeface="Georgia"/>
              </a:rPr>
              <a:t>So they established a decree to make proclamation throughout all Israel, from Beer-sheba even to Dan, that they should come to keep the passover unto the LORD God of Israel at Jerusalem: for they had not done it of a long time in such sort as it was written.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30:6  |  2 Chronicles 30:6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驛卒就把王和眾首領的信，遵着王命傳遍以色列和猶大。信內說：「以色列人哪，你們當轉向耶和華－亞伯拉罕、以撒、以色列的神，好叫他轉向你們這脫離亞述王手的餘民。</a:t>
            </a:r>
          </a:p>
          <a:p xmlns:a="http://schemas.openxmlformats.org/drawingml/2006/main">
            <a:pPr algn="ctr">
              <a:buNone/>
            </a:pPr>
            <a:r>
              <a:rPr sz="1800">
                <a:solidFill>
                  <a:srgbClr val="FFFFFF"/>
                </a:solidFill>
                <a:latin typeface="Georgia"/>
                <a:ea typeface="Georgia"/>
                <a:cs typeface="Georgia"/>
              </a:rPr>
              <a:t>So the posts went with the letters from the king and his princes throughout all Israel and Judah, and according to the commandment of the king, saying, Ye children of Israel, turn again unto the LORD God of Abraham, Isaac, and Israel, and he will return to the remnant of you, that are escaped out of the hand of the kings of Assyria.</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30:7  |  2 Chronicles 30:7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你們不要效法你們列祖和你們的弟兄；他們干犯耶和華－他們列祖的神，以致耶和華丟棄他們，使他們敗亡，正如你們所見的。</a:t>
            </a:r>
          </a:p>
          <a:p xmlns:a="http://schemas.openxmlformats.org/drawingml/2006/main">
            <a:pPr algn="ctr">
              <a:buNone/>
            </a:pPr>
            <a:r>
              <a:rPr sz="2100">
                <a:solidFill>
                  <a:srgbClr val="FFFFFF"/>
                </a:solidFill>
                <a:latin typeface="Georgia"/>
                <a:ea typeface="Georgia"/>
                <a:cs typeface="Georgia"/>
              </a:rPr>
              <a:t>And be not ye like your fathers, and like your brethren, which trespassed against the LORD God of their fathers, who therefore gave them up to desolation, as ye see.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30:8  |  2 Chronicles 30:8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現在不要像你們列祖硬着頸項，只要歸順耶和華，進入他的聖所，就是永遠成聖的居所；又要事奉耶和華－你們的神，好使他的烈怒轉離你們。</a:t>
            </a:r>
          </a:p>
          <a:p xmlns:a="http://schemas.openxmlformats.org/drawingml/2006/main">
            <a:pPr algn="ctr">
              <a:buNone/>
            </a:pPr>
            <a:r>
              <a:rPr sz="1800">
                <a:solidFill>
                  <a:srgbClr val="FFFFFF"/>
                </a:solidFill>
                <a:latin typeface="Georgia"/>
                <a:ea typeface="Georgia"/>
                <a:cs typeface="Georgia"/>
              </a:rPr>
              <a:t>Now be ye not stiffnecked, as your fathers were, but yield yourselves unto the LORD, and enter into his sanctuary, which he hath sanctified for ever: and serve the LORD your God, that the fierceness of his wrath may turn away from you.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30:9  |  2 Chronicles 30:9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你們若轉向耶和華，你們的弟兄和兒女必在擄掠他們的人面前蒙憐恤，得以歸回這地，因為耶和華－你們的神有恩典、施憐憫。你們若轉向他，他必不轉臉不顧你們。」</a:t>
            </a:r>
          </a:p>
          <a:p xmlns:a="http://schemas.openxmlformats.org/drawingml/2006/main">
            <a:pPr algn="ctr">
              <a:buNone/>
            </a:pPr>
            <a:r>
              <a:rPr sz="1800">
                <a:solidFill>
                  <a:srgbClr val="FFFFFF"/>
                </a:solidFill>
                <a:latin typeface="Georgia"/>
                <a:ea typeface="Georgia"/>
                <a:cs typeface="Georgia"/>
              </a:rPr>
              <a:t>For if ye turn again unto the LORD, your brethren and your children shall find compassion before them that lead them captive, so that they shall come again into this land: for the LORD your God is gracious and merciful, and will not turn away his face from you, if ye return unto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30:10  |  2 Chronicles 30:10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驛卒就由這城跑到那城，傳遍了以法蓮、瑪拿西，直到西布倫。那裏的人卻戲笑他們，譏誚他們。</a:t>
            </a:r>
          </a:p>
          <a:p xmlns:a="http://schemas.openxmlformats.org/drawingml/2006/main">
            <a:pPr algn="ctr">
              <a:buNone/>
            </a:pPr>
            <a:r>
              <a:rPr sz="2100">
                <a:solidFill>
                  <a:srgbClr val="FFFFFF"/>
                </a:solidFill>
                <a:latin typeface="Georgia"/>
                <a:ea typeface="Georgia"/>
                <a:cs typeface="Georgia"/>
              </a:rPr>
              <a:t>So the posts passed from city to city through the country of Ephraim and Manasseh even unto Zebulun: but they laughed them to scorn, and mocked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30:11  |  2 Chronicles 30:11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然而亞設、瑪拿西、西布倫中也有人自卑，來到耶路撒冷。</a:t>
            </a:r>
          </a:p>
          <a:p xmlns:a="http://schemas.openxmlformats.org/drawingml/2006/main">
            <a:pPr algn="ctr">
              <a:buNone/>
            </a:pPr>
            <a:r>
              <a:rPr sz="2400">
                <a:solidFill>
                  <a:srgbClr val="FFFFFF"/>
                </a:solidFill>
                <a:latin typeface="Georgia"/>
                <a:ea typeface="Georgia"/>
                <a:cs typeface="Georgia"/>
              </a:rPr>
              <a:t>Nevertheless divers of Asher and Manasseh and of Zebulun humbled themselves, and came to Jerusalem.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30:12  |  2 Chronicles 30:12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神也感動猶大人，使他們一心遵行王與眾首領憑耶和華之言所發的命令。</a:t>
            </a:r>
          </a:p>
          <a:p xmlns:a="http://schemas.openxmlformats.org/drawingml/2006/main">
            <a:pPr algn="ctr">
              <a:buNone/>
            </a:pPr>
            <a:r>
              <a:rPr sz="2400">
                <a:solidFill>
                  <a:srgbClr val="FFFFFF"/>
                </a:solidFill>
                <a:latin typeface="Georgia"/>
                <a:ea typeface="Georgia"/>
                <a:cs typeface="Georgia"/>
              </a:rPr>
              <a:t>Also in Judah the hand of God was to give them one heart to do the commandment of the king and of the princes, by the word of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30:13  |  2 Chronicles 30:13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二月，有許多人在耶路撒冷聚集，成為大會，要守除酵節。</a:t>
            </a:r>
          </a:p>
          <a:p xmlns:a="http://schemas.openxmlformats.org/drawingml/2006/main">
            <a:pPr algn="ctr">
              <a:buNone/>
            </a:pPr>
            <a:r>
              <a:rPr sz="2400">
                <a:solidFill>
                  <a:srgbClr val="FFFFFF"/>
                </a:solidFill>
                <a:latin typeface="Georgia"/>
                <a:ea typeface="Georgia"/>
                <a:cs typeface="Georgia"/>
              </a:rPr>
              <a:t>And there assembled at Jerusalem much people to keep the feast of unleavened bread in the second month, a very great congregation.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30:14  |  2 Chronicles 30:14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他們起來，把耶路撒冷的祭壇和燒香的壇盡都除去，拋在汲淪溪中。</a:t>
            </a:r>
          </a:p>
          <a:p xmlns:a="http://schemas.openxmlformats.org/drawingml/2006/main">
            <a:pPr algn="ctr">
              <a:buNone/>
            </a:pPr>
            <a:r>
              <a:rPr sz="2100">
                <a:solidFill>
                  <a:srgbClr val="FFFFFF"/>
                </a:solidFill>
                <a:latin typeface="Georgia"/>
                <a:ea typeface="Georgia"/>
                <a:cs typeface="Georgia"/>
              </a:rPr>
              <a:t>And they arose and took away the altars that were in Jerusalem, and all the altars for incense took they away, and cast them into the brook Kidron.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30:15  |  2 Chronicles 30:15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二月十四日，宰了逾越節[的羊羔]。祭司與利未人覺得慚愧，就潔淨自己，把燔祭奉到耶和華殿中，</a:t>
            </a:r>
          </a:p>
          <a:p xmlns:a="http://schemas.openxmlformats.org/drawingml/2006/main">
            <a:pPr algn="ctr">
              <a:buNone/>
            </a:pPr>
            <a:r>
              <a:rPr sz="2100">
                <a:solidFill>
                  <a:srgbClr val="FFFFFF"/>
                </a:solidFill>
                <a:latin typeface="Georgia"/>
                <a:ea typeface="Georgia"/>
                <a:cs typeface="Georgia"/>
              </a:rPr>
              <a:t>Then they killed the passover on the fourteenth day of the second month: and the priests and the Levites were ashamed, and sanctified themselves, and brought in the burnt offerings into the house of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30:16  |  2 Chronicles 30:16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遵着神人摩西的律法，照例站在自己的地方；祭司從利未人手裏[接過]血來，灑在壇上。</a:t>
            </a:r>
          </a:p>
          <a:p xmlns:a="http://schemas.openxmlformats.org/drawingml/2006/main">
            <a:pPr algn="ctr">
              <a:buNone/>
            </a:pPr>
            <a:r>
              <a:rPr sz="2100">
                <a:solidFill>
                  <a:srgbClr val="FFFFFF"/>
                </a:solidFill>
                <a:latin typeface="Georgia"/>
                <a:ea typeface="Georgia"/>
                <a:cs typeface="Georgia"/>
              </a:rPr>
              <a:t>And they stood in their place after their manner, according to the law of Moses the man of God: the priests sprinkled the blood, which they received of the hand of the Levites.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30:17  |  2 Chronicles 30:17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會中有許多人尚未自潔，所以利未人為一切不潔之人宰逾越節[的羊羔]，使他們在耶和華面前成為聖潔。</a:t>
            </a:r>
          </a:p>
          <a:p xmlns:a="http://schemas.openxmlformats.org/drawingml/2006/main">
            <a:pPr algn="ctr">
              <a:buNone/>
            </a:pPr>
            <a:r>
              <a:rPr sz="2100">
                <a:solidFill>
                  <a:srgbClr val="FFFFFF"/>
                </a:solidFill>
                <a:latin typeface="Georgia"/>
                <a:ea typeface="Georgia"/>
                <a:cs typeface="Georgia"/>
              </a:rPr>
              <a:t>For there were many in the congregation that were not sanctified: therefore the Levites had the charge of the killing of the passovers for every one that was not clean, to sanctify them unto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30:18  |  2 Chronicles 30:18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法蓮、瑪拿西、以薩迦、西布倫有許多人尚未自潔，他們卻也吃逾越節[的羊羔]，不合所記錄的定例。希西家為他們禱告說：「凡專心尋求神，就是耶和華－他列祖之神的，雖不照着聖所潔淨之禮[自潔]，求至善的耶和華也饒恕他。」</a:t>
            </a:r>
          </a:p>
          <a:p xmlns:a="http://schemas.openxmlformats.org/drawingml/2006/main">
            <a:pPr algn="ctr">
              <a:buNone/>
            </a:pPr>
            <a:r>
              <a:rPr sz="1800">
                <a:solidFill>
                  <a:srgbClr val="FFFFFF"/>
                </a:solidFill>
                <a:latin typeface="Georgia"/>
                <a:ea typeface="Georgia"/>
                <a:cs typeface="Georgia"/>
              </a:rPr>
              <a:t>For a multitude of the people, even many of Ephraim, and Manasseh, Issachar, and Zebulun, had not cleansed themselves, yet did they eat the passover otherwise than it was written. But Hezekiah prayed for them, saying, The good LORD pardon every one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30:19  |  2 Chronicles 30:19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以法蓮、瑪拿西、以薩迦、西布倫有許多人尚未自潔，他們卻也吃逾越節[的羊羔]，不合所記錄的定例。希西家為他們禱告說：「凡專心尋求神，就是耶和華－他列祖之神的，雖不照着聖所潔淨之禮[自潔]，求至善的耶和華也饒恕他。」</a:t>
            </a:r>
          </a:p>
          <a:p xmlns:a="http://schemas.openxmlformats.org/drawingml/2006/main">
            <a:pPr algn="ctr">
              <a:buNone/>
            </a:pPr>
            <a:r>
              <a:rPr sz="2400">
                <a:solidFill>
                  <a:srgbClr val="FFFFFF"/>
                </a:solidFill>
                <a:latin typeface="Georgia"/>
                <a:ea typeface="Georgia"/>
                <a:cs typeface="Georgia"/>
              </a:rPr>
              <a:t>That prepareth his heart to seek God, the LORD God of his fathers, though he be not cleansed according to the purification of the sanctuary.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30:20  |  2 Chronicles 30:20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耶和華垂聽希西家的禱告，就饒恕百姓。</a:t>
            </a:r>
          </a:p>
          <a:p xmlns:a="http://schemas.openxmlformats.org/drawingml/2006/main">
            <a:pPr algn="ctr">
              <a:buNone/>
            </a:pPr>
            <a:r>
              <a:rPr sz="2800">
                <a:solidFill>
                  <a:srgbClr val="FFFFFF"/>
                </a:solidFill>
                <a:latin typeface="Georgia"/>
                <a:ea typeface="Georgia"/>
                <a:cs typeface="Georgia"/>
              </a:rPr>
              <a:t>And the LORD hearkened to Hezekiah, and healed the people.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30:21  |  2 Chronicles 30:21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在耶路撒冷的以色列人大大喜樂，守除酵節七日。利未人和祭司用響亮的樂器，日日頌讚耶和華。</a:t>
            </a:r>
          </a:p>
          <a:p xmlns:a="http://schemas.openxmlformats.org/drawingml/2006/main">
            <a:pPr algn="ctr">
              <a:buNone/>
            </a:pPr>
            <a:r>
              <a:rPr sz="1800">
                <a:solidFill>
                  <a:srgbClr val="FFFFFF"/>
                </a:solidFill>
                <a:latin typeface="Georgia"/>
                <a:ea typeface="Georgia"/>
                <a:cs typeface="Georgia"/>
              </a:rPr>
              <a:t>And the children of Israel that were present at Jerusalem kept the feast of unleavened bread seven days with great gladness: and the Levites and the priests praised the LORD day by day, singing with loud instruments unto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30:22  |  2 Chronicles 30:22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希西家慰勞一切善於[事奉]耶和華的利未人。於是眾人吃節筵七日，又獻平安祭，且向耶和華－他們列祖的神認罪。</a:t>
            </a:r>
          </a:p>
          <a:p xmlns:a="http://schemas.openxmlformats.org/drawingml/2006/main">
            <a:pPr algn="ctr">
              <a:buNone/>
            </a:pPr>
            <a:r>
              <a:rPr sz="1800">
                <a:solidFill>
                  <a:srgbClr val="FFFFFF"/>
                </a:solidFill>
                <a:latin typeface="Georgia"/>
                <a:ea typeface="Georgia"/>
                <a:cs typeface="Georgia"/>
              </a:rPr>
              <a:t>And Hezekiah spake comfortably unto all the Levites that taught the good knowledge of the LORD: and they did eat throughout the feast seven days, offering peace offerings, and making confession to the LORD God of their fathers.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30:23  |  2 Chronicles 30:23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全會眾商議，要再守節七日；於是歡歡喜喜地又守節七日。</a:t>
            </a:r>
          </a:p>
          <a:p xmlns:a="http://schemas.openxmlformats.org/drawingml/2006/main">
            <a:pPr algn="ctr">
              <a:buNone/>
            </a:pPr>
            <a:r>
              <a:rPr sz="2400">
                <a:solidFill>
                  <a:srgbClr val="FFFFFF"/>
                </a:solidFill>
                <a:latin typeface="Georgia"/>
                <a:ea typeface="Georgia"/>
                <a:cs typeface="Georgia"/>
              </a:rPr>
              <a:t>And the whole assembly took counsel to keep other seven days: and they kept other seven days with gladness.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30:24  |  2 Chronicles 30:24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猶大王希西家賜給會眾公牛一千隻，羊七千隻為祭物；眾首領也賜給會眾公牛一千隻，羊一萬隻，並有許多的祭司潔淨自己。</a:t>
            </a:r>
          </a:p>
          <a:p xmlns:a="http://schemas.openxmlformats.org/drawingml/2006/main">
            <a:pPr algn="ctr">
              <a:buNone/>
            </a:pPr>
            <a:r>
              <a:rPr sz="1800">
                <a:solidFill>
                  <a:srgbClr val="FFFFFF"/>
                </a:solidFill>
                <a:latin typeface="Georgia"/>
                <a:ea typeface="Georgia"/>
                <a:cs typeface="Georgia"/>
              </a:rPr>
              <a:t>For Hezekiah king of Judah did give to the congregation a thousand bullocks and seven thousand sheep; and the princes gave to the congregation a thousand bullocks and ten thousand sheep: and a great number of priests sanctified themselves.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30:25  |  2 Chronicles 30:25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猶大全會眾、祭司、利未人，並那從以色列地來的會眾和寄居的人，以及猶大寄居的人，盡都喜樂。</a:t>
            </a:r>
          </a:p>
          <a:p xmlns:a="http://schemas.openxmlformats.org/drawingml/2006/main">
            <a:pPr algn="ctr">
              <a:buNone/>
            </a:pPr>
            <a:r>
              <a:rPr sz="2100">
                <a:solidFill>
                  <a:srgbClr val="FFFFFF"/>
                </a:solidFill>
                <a:latin typeface="Georgia"/>
                <a:ea typeface="Georgia"/>
                <a:cs typeface="Georgia"/>
              </a:rPr>
              <a:t>And all the congregation of Judah, with the priests and the Levites, and all the congregation that came out of Israel, and the strangers that came out of the land of Israel, and that dwelt in Judah, rejoiced.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30:26  |  2 Chronicles 30:26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這樣，在耶路撒冷大有喜樂，自從以色列王大衛兒子所羅門的時候，在耶路撒冷沒有這樣的喜樂。</a:t>
            </a:r>
          </a:p>
          <a:p xmlns:a="http://schemas.openxmlformats.org/drawingml/2006/main">
            <a:pPr algn="ctr">
              <a:buNone/>
            </a:pPr>
            <a:r>
              <a:rPr sz="2400">
                <a:solidFill>
                  <a:srgbClr val="FFFFFF"/>
                </a:solidFill>
                <a:latin typeface="Georgia"/>
                <a:ea typeface="Georgia"/>
                <a:cs typeface="Georgia"/>
              </a:rPr>
              <a:t>So there was great joy in Jerusalem: for since the time of Solomon the son of David king of Israel there was not the like in Jerusalem.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30:27  |  2 Chronicles 30:27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那時，祭司、利未人起來，為民祝福。他們的聲音蒙神垂聽，他們的禱告達到天上的聖所。</a:t>
            </a:r>
          </a:p>
          <a:p xmlns:a="http://schemas.openxmlformats.org/drawingml/2006/main">
            <a:pPr algn="ctr">
              <a:buNone/>
            </a:pPr>
            <a:r>
              <a:rPr sz="2100">
                <a:solidFill>
                  <a:srgbClr val="FFFFFF"/>
                </a:solidFill>
                <a:latin typeface="Georgia"/>
                <a:ea typeface="Georgia"/>
                <a:cs typeface="Georgia"/>
              </a:rPr>
              <a:t>Then the priests the Levites arose and blessed the people: and their voice was heard, and their prayer came up to his holy dwelling place, even unto heaven.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2026-08-30T04:18:11.9910000Z</dcterms:created>
  <dcterms:modified xsi:type="dcterms:W3CDTF">2026-08-30T04:18:11.9910000Z</dcterms:modified>
</coreProperties>
</file>