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f8c24ee86294a72" /><Relationship Type="http://schemas.openxmlformats.org/officeDocument/2006/relationships/extended-properties" Target="/docProps/app.xml" Id="R907c52973d8745f9" /><Relationship Type="http://schemas.openxmlformats.org/officeDocument/2006/relationships/officeDocument" Target="/ppt/presentation.xml" Id="R80b53abede474dd0" /></Relationships>
</file>

<file path=ppt/presentation.xml><?xml version="1.0" encoding="utf-8"?>
<p:presentation xmlns:p="http://schemas.openxmlformats.org/presentationml/2006/main">
  <p:sldMasterIdLst>
    <p:sldMasterId xmlns:r="http://schemas.openxmlformats.org/officeDocument/2006/relationships" id="2147483648" r:id="Rbf5b6aa376464d2d"/>
  </p:sldMasterIdLst>
  <p:notesMasterIdLst>
    <p:notesMasterId xmlns:r="http://schemas.openxmlformats.org/officeDocument/2006/relationships" r:id="R0b3221bc9f014dfe"/>
  </p:notesMasterIdLst>
  <p:sldIdLst>
    <p:sldId xmlns:r="http://schemas.openxmlformats.org/officeDocument/2006/relationships" id="256" r:id="R7093d4c6b74a4f9a"/>
    <p:sldId xmlns:r="http://schemas.openxmlformats.org/officeDocument/2006/relationships" id="257" r:id="R768fe32da6a04818"/>
    <p:sldId xmlns:r="http://schemas.openxmlformats.org/officeDocument/2006/relationships" id="258" r:id="R99b5533d69fa4597"/>
    <p:sldId xmlns:r="http://schemas.openxmlformats.org/officeDocument/2006/relationships" id="259" r:id="R9d4b5d2d70694557"/>
    <p:sldId xmlns:r="http://schemas.openxmlformats.org/officeDocument/2006/relationships" id="260" r:id="Rd7d10abfaae04d79"/>
    <p:sldId xmlns:r="http://schemas.openxmlformats.org/officeDocument/2006/relationships" id="261" r:id="R210816ea54654f2c"/>
    <p:sldId xmlns:r="http://schemas.openxmlformats.org/officeDocument/2006/relationships" id="262" r:id="R8be90398806c415b"/>
    <p:sldId xmlns:r="http://schemas.openxmlformats.org/officeDocument/2006/relationships" id="263" r:id="Rb12f0d84bba54a54"/>
    <p:sldId xmlns:r="http://schemas.openxmlformats.org/officeDocument/2006/relationships" id="264" r:id="R13741cd5a53c4f58"/>
    <p:sldId xmlns:r="http://schemas.openxmlformats.org/officeDocument/2006/relationships" id="265" r:id="R6746d20eb2084e5e"/>
    <p:sldId xmlns:r="http://schemas.openxmlformats.org/officeDocument/2006/relationships" id="266" r:id="Rd0787414392e4884"/>
    <p:sldId xmlns:r="http://schemas.openxmlformats.org/officeDocument/2006/relationships" id="267" r:id="R2c0d4d2f88bc49c4"/>
    <p:sldId xmlns:r="http://schemas.openxmlformats.org/officeDocument/2006/relationships" id="268" r:id="R2bb83955d071409f"/>
    <p:sldId xmlns:r="http://schemas.openxmlformats.org/officeDocument/2006/relationships" id="269" r:id="R1d7e2820e74c4037"/>
    <p:sldId xmlns:r="http://schemas.openxmlformats.org/officeDocument/2006/relationships" id="270" r:id="R73a901b6f4aa479a"/>
    <p:sldId xmlns:r="http://schemas.openxmlformats.org/officeDocument/2006/relationships" id="271" r:id="R93ba986841464bcc"/>
    <p:sldId xmlns:r="http://schemas.openxmlformats.org/officeDocument/2006/relationships" id="272" r:id="Rdb1d1456a78d4636"/>
    <p:sldId xmlns:r="http://schemas.openxmlformats.org/officeDocument/2006/relationships" id="273" r:id="R875055839c7e47d4"/>
    <p:sldId xmlns:r="http://schemas.openxmlformats.org/officeDocument/2006/relationships" id="274" r:id="R5e2d5df672a44240"/>
    <p:sldId xmlns:r="http://schemas.openxmlformats.org/officeDocument/2006/relationships" id="275" r:id="R770b74f779584c18"/>
    <p:sldId xmlns:r="http://schemas.openxmlformats.org/officeDocument/2006/relationships" id="276" r:id="R0238e734fc54435f"/>
    <p:sldId xmlns:r="http://schemas.openxmlformats.org/officeDocument/2006/relationships" id="277" r:id="Ref830b34d7f94892"/>
    <p:sldId xmlns:r="http://schemas.openxmlformats.org/officeDocument/2006/relationships" id="278" r:id="R36f8fd9b40364869"/>
    <p:sldId xmlns:r="http://schemas.openxmlformats.org/officeDocument/2006/relationships" id="279" r:id="Rfa1b9504e2164268"/>
    <p:sldId xmlns:r="http://schemas.openxmlformats.org/officeDocument/2006/relationships" id="280" r:id="Ra22be5cf0fa24b69"/>
    <p:sldId xmlns:r="http://schemas.openxmlformats.org/officeDocument/2006/relationships" id="281" r:id="R1744ba604aa44ef0"/>
    <p:sldId xmlns:r="http://schemas.openxmlformats.org/officeDocument/2006/relationships" id="282" r:id="R898cc001e7d44c37"/>
    <p:sldId xmlns:r="http://schemas.openxmlformats.org/officeDocument/2006/relationships" id="283" r:id="R32e67667f90a4234"/>
    <p:sldId xmlns:r="http://schemas.openxmlformats.org/officeDocument/2006/relationships" id="284" r:id="R2ab17a9d65f74832"/>
    <p:sldId xmlns:r="http://schemas.openxmlformats.org/officeDocument/2006/relationships" id="285" r:id="R9252f525c3014f0b"/>
    <p:sldId xmlns:r="http://schemas.openxmlformats.org/officeDocument/2006/relationships" id="286" r:id="Rce14f7769d2e456a"/>
    <p:sldId xmlns:r="http://schemas.openxmlformats.org/officeDocument/2006/relationships" id="287" r:id="Rc873cfd4e6924569"/>
    <p:sldId xmlns:r="http://schemas.openxmlformats.org/officeDocument/2006/relationships" id="288" r:id="R1e2f2489ba654203"/>
    <p:sldId xmlns:r="http://schemas.openxmlformats.org/officeDocument/2006/relationships" id="289" r:id="R957fd290cebb4cc4"/>
    <p:sldId xmlns:r="http://schemas.openxmlformats.org/officeDocument/2006/relationships" id="290" r:id="R451e7e0fc3ed47e2"/>
    <p:sldId xmlns:r="http://schemas.openxmlformats.org/officeDocument/2006/relationships" id="291" r:id="R48ff90858ca746ee"/>
    <p:sldId xmlns:r="http://schemas.openxmlformats.org/officeDocument/2006/relationships" id="292" r:id="Rcc5c115e107b4a30"/>
    <p:sldId xmlns:r="http://schemas.openxmlformats.org/officeDocument/2006/relationships" id="293" r:id="Rcfe6851b0f2a41f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db70fe2f9ee4917" /><Relationship Type="http://schemas.openxmlformats.org/officeDocument/2006/relationships/slideMaster" Target="/ppt/slideMasters/slideMaster1.xml" Id="Rbf5b6aa376464d2d" /><Relationship Type="http://schemas.openxmlformats.org/officeDocument/2006/relationships/notesMaster" Target="/ppt/notesMasters/notesMaster1.xml" Id="R0b3221bc9f014dfe" /><Relationship Type="http://schemas.openxmlformats.org/officeDocument/2006/relationships/presProps" Target="/ppt/presProps.xml" Id="R8b3b6403f4f641e2" /><Relationship Type="http://schemas.openxmlformats.org/officeDocument/2006/relationships/tableStyles" Target="/ppt/tableStyles.xml" Id="Rc4ae32548da549c4" /><Relationship Type="http://schemas.openxmlformats.org/officeDocument/2006/relationships/slide" Target="/ppt/slides/slide1.xml" Id="R7093d4c6b74a4f9a" /><Relationship Type="http://schemas.openxmlformats.org/officeDocument/2006/relationships/slide" Target="/ppt/slides/slide2.xml" Id="R768fe32da6a04818" /><Relationship Type="http://schemas.openxmlformats.org/officeDocument/2006/relationships/slide" Target="/ppt/slides/slide3.xml" Id="R99b5533d69fa4597" /><Relationship Type="http://schemas.openxmlformats.org/officeDocument/2006/relationships/slide" Target="/ppt/slides/slide4.xml" Id="R9d4b5d2d70694557" /><Relationship Type="http://schemas.openxmlformats.org/officeDocument/2006/relationships/slide" Target="/ppt/slides/slide5.xml" Id="Rd7d10abfaae04d79" /><Relationship Type="http://schemas.openxmlformats.org/officeDocument/2006/relationships/slide" Target="/ppt/slides/slide6.xml" Id="R210816ea54654f2c" /><Relationship Type="http://schemas.openxmlformats.org/officeDocument/2006/relationships/slide" Target="/ppt/slides/slide7.xml" Id="R8be90398806c415b" /><Relationship Type="http://schemas.openxmlformats.org/officeDocument/2006/relationships/slide" Target="/ppt/slides/slide8.xml" Id="Rb12f0d84bba54a54" /><Relationship Type="http://schemas.openxmlformats.org/officeDocument/2006/relationships/slide" Target="/ppt/slides/slide9.xml" Id="R13741cd5a53c4f58" /><Relationship Type="http://schemas.openxmlformats.org/officeDocument/2006/relationships/slide" Target="/ppt/slides/slide10.xml" Id="R6746d20eb2084e5e" /><Relationship Type="http://schemas.openxmlformats.org/officeDocument/2006/relationships/slide" Target="/ppt/slides/slide11.xml" Id="Rd0787414392e4884" /><Relationship Type="http://schemas.openxmlformats.org/officeDocument/2006/relationships/slide" Target="/ppt/slides/slide12.xml" Id="R2c0d4d2f88bc49c4" /><Relationship Type="http://schemas.openxmlformats.org/officeDocument/2006/relationships/slide" Target="/ppt/slides/slide13.xml" Id="R2bb83955d071409f" /><Relationship Type="http://schemas.openxmlformats.org/officeDocument/2006/relationships/slide" Target="/ppt/slides/slide14.xml" Id="R1d7e2820e74c4037" /><Relationship Type="http://schemas.openxmlformats.org/officeDocument/2006/relationships/slide" Target="/ppt/slides/slide15.xml" Id="R73a901b6f4aa479a" /><Relationship Type="http://schemas.openxmlformats.org/officeDocument/2006/relationships/slide" Target="/ppt/slides/slide16.xml" Id="R93ba986841464bcc" /><Relationship Type="http://schemas.openxmlformats.org/officeDocument/2006/relationships/slide" Target="/ppt/slides/slide17.xml" Id="Rdb1d1456a78d4636" /><Relationship Type="http://schemas.openxmlformats.org/officeDocument/2006/relationships/slide" Target="/ppt/slides/slide18.xml" Id="R875055839c7e47d4" /><Relationship Type="http://schemas.openxmlformats.org/officeDocument/2006/relationships/slide" Target="/ppt/slides/slide19.xml" Id="R5e2d5df672a44240" /><Relationship Type="http://schemas.openxmlformats.org/officeDocument/2006/relationships/slide" Target="/ppt/slides/slide20.xml" Id="R770b74f779584c18" /><Relationship Type="http://schemas.openxmlformats.org/officeDocument/2006/relationships/slide" Target="/ppt/slides/slide21.xml" Id="R0238e734fc54435f" /><Relationship Type="http://schemas.openxmlformats.org/officeDocument/2006/relationships/slide" Target="/ppt/slides/slide22.xml" Id="Ref830b34d7f94892" /><Relationship Type="http://schemas.openxmlformats.org/officeDocument/2006/relationships/slide" Target="/ppt/slides/slide23.xml" Id="R36f8fd9b40364869" /><Relationship Type="http://schemas.openxmlformats.org/officeDocument/2006/relationships/slide" Target="/ppt/slides/slide24.xml" Id="Rfa1b9504e2164268" /><Relationship Type="http://schemas.openxmlformats.org/officeDocument/2006/relationships/slide" Target="/ppt/slides/slide25.xml" Id="Ra22be5cf0fa24b69" /><Relationship Type="http://schemas.openxmlformats.org/officeDocument/2006/relationships/slide" Target="/ppt/slides/slide26.xml" Id="R1744ba604aa44ef0" /><Relationship Type="http://schemas.openxmlformats.org/officeDocument/2006/relationships/slide" Target="/ppt/slides/slide27.xml" Id="R898cc001e7d44c37" /><Relationship Type="http://schemas.openxmlformats.org/officeDocument/2006/relationships/slide" Target="/ppt/slides/slide28.xml" Id="R32e67667f90a4234" /><Relationship Type="http://schemas.openxmlformats.org/officeDocument/2006/relationships/slide" Target="/ppt/slides/slide29.xml" Id="R2ab17a9d65f74832" /><Relationship Type="http://schemas.openxmlformats.org/officeDocument/2006/relationships/slide" Target="/ppt/slides/slide30.xml" Id="R9252f525c3014f0b" /><Relationship Type="http://schemas.openxmlformats.org/officeDocument/2006/relationships/slide" Target="/ppt/slides/slide31.xml" Id="Rce14f7769d2e456a" /><Relationship Type="http://schemas.openxmlformats.org/officeDocument/2006/relationships/slide" Target="/ppt/slides/slide32.xml" Id="Rc873cfd4e6924569" /><Relationship Type="http://schemas.openxmlformats.org/officeDocument/2006/relationships/slide" Target="/ppt/slides/slide33.xml" Id="R1e2f2489ba654203" /><Relationship Type="http://schemas.openxmlformats.org/officeDocument/2006/relationships/slide" Target="/ppt/slides/slide34.xml" Id="R957fd290cebb4cc4" /><Relationship Type="http://schemas.openxmlformats.org/officeDocument/2006/relationships/slide" Target="/ppt/slides/slide35.xml" Id="R451e7e0fc3ed47e2" /><Relationship Type="http://schemas.openxmlformats.org/officeDocument/2006/relationships/slide" Target="/ppt/slides/slide36.xml" Id="R48ff90858ca746ee" /><Relationship Type="http://schemas.openxmlformats.org/officeDocument/2006/relationships/slide" Target="/ppt/slides/slide37.xml" Id="Rcc5c115e107b4a30" /><Relationship Type="http://schemas.openxmlformats.org/officeDocument/2006/relationships/slide" Target="/ppt/slides/slide38.xml" Id="Rcfe6851b0f2a41f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e4f445dd2eb4ff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b2e67d995394198" /><Relationship Type="http://schemas.openxmlformats.org/officeDocument/2006/relationships/notesMaster" Target="/ppt/notesMasters/notesMaster1.xml" Id="R05f4cdf5e4684f40" /></Relationships>
</file>

<file path=ppt/notesSlides/_rels/notesSlide2.xml.rels>&#65279;<?xml version="1.0" encoding="utf-8"?><Relationships xmlns="http://schemas.openxmlformats.org/package/2006/relationships"><Relationship Type="http://schemas.openxmlformats.org/officeDocument/2006/relationships/slide" Target="/ppt/slides/slide2.xml" Id="R320302da36194013" /><Relationship Type="http://schemas.openxmlformats.org/officeDocument/2006/relationships/notesMaster" Target="/ppt/notesMasters/notesMaster1.xml" Id="R577408ea7357469c" /></Relationships>
</file>

<file path=ppt/notesSlides/_rels/notesSlide3.xml.rels>&#65279;<?xml version="1.0" encoding="utf-8"?><Relationships xmlns="http://schemas.openxmlformats.org/package/2006/relationships"><Relationship Type="http://schemas.openxmlformats.org/officeDocument/2006/relationships/slide" Target="/ppt/slides/slide3.xml" Id="R5230a3939dd24e9d" /><Relationship Type="http://schemas.openxmlformats.org/officeDocument/2006/relationships/notesMaster" Target="/ppt/notesMasters/notesMaster1.xml" Id="R67fbdd81c5b3429f" /></Relationships>
</file>

<file path=ppt/notesSlides/_rels/notesSlide4.xml.rels>&#65279;<?xml version="1.0" encoding="utf-8"?><Relationships xmlns="http://schemas.openxmlformats.org/package/2006/relationships"><Relationship Type="http://schemas.openxmlformats.org/officeDocument/2006/relationships/slide" Target="/ppt/slides/slide4.xml" Id="R1757e5cd54ad4305" /><Relationship Type="http://schemas.openxmlformats.org/officeDocument/2006/relationships/notesMaster" Target="/ppt/notesMasters/notesMaster1.xml" Id="R466858faa0944b15" /></Relationships>
</file>

<file path=ppt/notesSlides/_rels/notesSlide5.xml.rels>&#65279;<?xml version="1.0" encoding="utf-8"?><Relationships xmlns="http://schemas.openxmlformats.org/package/2006/relationships"><Relationship Type="http://schemas.openxmlformats.org/officeDocument/2006/relationships/slide" Target="/ppt/slides/slide5.xml" Id="R69c127631af6417f" /><Relationship Type="http://schemas.openxmlformats.org/officeDocument/2006/relationships/notesMaster" Target="/ppt/notesMasters/notesMaster1.xml" Id="Ra04b212aaa1c4518" /></Relationships>
</file>

<file path=ppt/notesSlides/_rels/notesSlide6.xml.rels>&#65279;<?xml version="1.0" encoding="utf-8"?><Relationships xmlns="http://schemas.openxmlformats.org/package/2006/relationships"><Relationship Type="http://schemas.openxmlformats.org/officeDocument/2006/relationships/slide" Target="/ppt/slides/slide6.xml" Id="Re6e5cb6989494621" /><Relationship Type="http://schemas.openxmlformats.org/officeDocument/2006/relationships/notesMaster" Target="/ppt/notesMasters/notesMaster1.xml" Id="R4378c64412ff463d" /></Relationships>
</file>

<file path=ppt/notesSlides/_rels/notesSlide7.xml.rels>&#65279;<?xml version="1.0" encoding="utf-8"?><Relationships xmlns="http://schemas.openxmlformats.org/package/2006/relationships"><Relationship Type="http://schemas.openxmlformats.org/officeDocument/2006/relationships/slide" Target="/ppt/slides/slide7.xml" Id="R134ec2494c3e46e3" /><Relationship Type="http://schemas.openxmlformats.org/officeDocument/2006/relationships/notesMaster" Target="/ppt/notesMasters/notesMaster1.xml" Id="R77735d5867764e51" /></Relationships>
</file>

<file path=ppt/notesSlides/_rels/notesSlide8.xml.rels>&#65279;<?xml version="1.0" encoding="utf-8"?><Relationships xmlns="http://schemas.openxmlformats.org/package/2006/relationships"><Relationship Type="http://schemas.openxmlformats.org/officeDocument/2006/relationships/slide" Target="/ppt/slides/slide8.xml" Id="R0778fa7044f24e00" /><Relationship Type="http://schemas.openxmlformats.org/officeDocument/2006/relationships/notesMaster" Target="/ppt/notesMasters/notesMaster1.xml" Id="R0d24967782b14663" /></Relationships>
</file>

<file path=ppt/notesSlides/_rels/notesSlide9.xml.rels>&#65279;<?xml version="1.0" encoding="utf-8"?><Relationships xmlns="http://schemas.openxmlformats.org/package/2006/relationships"><Relationship Type="http://schemas.openxmlformats.org/officeDocument/2006/relationships/slide" Target="/ppt/slides/slide9.xml" Id="R319dbda08f364a38" /><Relationship Type="http://schemas.openxmlformats.org/officeDocument/2006/relationships/notesMaster" Target="/ppt/notesMasters/notesMaster1.xml" Id="R1c55fc29c2c944c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830f62dc05f489e" /><Relationship Type="http://schemas.openxmlformats.org/officeDocument/2006/relationships/notesMaster" Target="/ppt/notesMasters/notesMaster1.xml" Id="R48fda792e89a416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8b2d772c9684155" /><Relationship Type="http://schemas.openxmlformats.org/officeDocument/2006/relationships/notesMaster" Target="/ppt/notesMasters/notesMaster1.xml" Id="Re2fb7429e38746b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d674548af47471f" /><Relationship Type="http://schemas.openxmlformats.org/officeDocument/2006/relationships/notesMaster" Target="/ppt/notesMasters/notesMaster1.xml" Id="R99e2f155cb2641f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69aa2adb3e34202" /><Relationship Type="http://schemas.openxmlformats.org/officeDocument/2006/relationships/notesMaster" Target="/ppt/notesMasters/notesMaster1.xml" Id="Reea718e17f684e0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e65082bd5ac4b53" /><Relationship Type="http://schemas.openxmlformats.org/officeDocument/2006/relationships/notesMaster" Target="/ppt/notesMasters/notesMaster1.xml" Id="R65a477860950487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a2085162092420e" /><Relationship Type="http://schemas.openxmlformats.org/officeDocument/2006/relationships/notesMaster" Target="/ppt/notesMasters/notesMaster1.xml" Id="R0eba34a3c5ad40c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76a42972b6c42ae" /><Relationship Type="http://schemas.openxmlformats.org/officeDocument/2006/relationships/notesMaster" Target="/ppt/notesMasters/notesMaster1.xml" Id="R8bd1b5a5d2bd4fb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6f16b7175734322" /><Relationship Type="http://schemas.openxmlformats.org/officeDocument/2006/relationships/notesMaster" Target="/ppt/notesMasters/notesMaster1.xml" Id="R15e81172c1cd4df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a8e88087c9e4d71" /><Relationship Type="http://schemas.openxmlformats.org/officeDocument/2006/relationships/notesMaster" Target="/ppt/notesMasters/notesMaster1.xml" Id="Rb79c16c46dd24b4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e1f2654fc714e6d" /><Relationship Type="http://schemas.openxmlformats.org/officeDocument/2006/relationships/notesMaster" Target="/ppt/notesMasters/notesMaster1.xml" Id="R7a32ffe0b9cf44c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1ecd0ddede34472" /><Relationship Type="http://schemas.openxmlformats.org/officeDocument/2006/relationships/notesMaster" Target="/ppt/notesMasters/notesMaster1.xml" Id="R3db3c5920ebe418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85278add5b64f49" /><Relationship Type="http://schemas.openxmlformats.org/officeDocument/2006/relationships/notesMaster" Target="/ppt/notesMasters/notesMaster1.xml" Id="R4d3879e457c6490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ba98432aaf1454d" /><Relationship Type="http://schemas.openxmlformats.org/officeDocument/2006/relationships/notesMaster" Target="/ppt/notesMasters/notesMaster1.xml" Id="Rd521a8e7eb644ac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c3f668e00dd47b3" /><Relationship Type="http://schemas.openxmlformats.org/officeDocument/2006/relationships/notesMaster" Target="/ppt/notesMasters/notesMaster1.xml" Id="Raf385b5ab92344a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cb68be6ee2c48ce" /><Relationship Type="http://schemas.openxmlformats.org/officeDocument/2006/relationships/notesMaster" Target="/ppt/notesMasters/notesMaster1.xml" Id="Rf449fef7bd63414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8b6781842294a30" /><Relationship Type="http://schemas.openxmlformats.org/officeDocument/2006/relationships/notesMaster" Target="/ppt/notesMasters/notesMaster1.xml" Id="R2c0eb8650b7240e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3101765efff4ab4" /><Relationship Type="http://schemas.openxmlformats.org/officeDocument/2006/relationships/notesMaster" Target="/ppt/notesMasters/notesMaster1.xml" Id="Re8995bb1a3b345f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984fa4249fd48ad" /><Relationship Type="http://schemas.openxmlformats.org/officeDocument/2006/relationships/notesMaster" Target="/ppt/notesMasters/notesMaster1.xml" Id="R22da21885ec54a0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07fa1c0ad3c40fb" /><Relationship Type="http://schemas.openxmlformats.org/officeDocument/2006/relationships/notesMaster" Target="/ppt/notesMasters/notesMaster1.xml" Id="R2e380d460e004d6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ffd765bfff24b6a" /><Relationship Type="http://schemas.openxmlformats.org/officeDocument/2006/relationships/notesMaster" Target="/ppt/notesMasters/notesMaster1.xml" Id="R13f568d776524df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b6912d9846540cd" /><Relationship Type="http://schemas.openxmlformats.org/officeDocument/2006/relationships/notesMaster" Target="/ppt/notesMasters/notesMaster1.xml" Id="Rec4d9e0912e3408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5b3dbd82da2432a" /><Relationship Type="http://schemas.openxmlformats.org/officeDocument/2006/relationships/notesMaster" Target="/ppt/notesMasters/notesMaster1.xml" Id="R8c7de9b49cde44f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3666a2e81bb42ea" /><Relationship Type="http://schemas.openxmlformats.org/officeDocument/2006/relationships/notesMaster" Target="/ppt/notesMasters/notesMaster1.xml" Id="R5c741a3259fa474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64beb2495f34b61" /><Relationship Type="http://schemas.openxmlformats.org/officeDocument/2006/relationships/notesMaster" Target="/ppt/notesMasters/notesMaster1.xml" Id="R2b260bebc4204de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356cdfd6732427b" /><Relationship Type="http://schemas.openxmlformats.org/officeDocument/2006/relationships/notesMaster" Target="/ppt/notesMasters/notesMaster1.xml" Id="R1e663fb46e24444c"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eb7ffa3a57f4177" /><Relationship Type="http://schemas.openxmlformats.org/officeDocument/2006/relationships/notesMaster" Target="/ppt/notesMasters/notesMaster1.xml" Id="R752d659f2d15451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f76104948f5418c" /><Relationship Type="http://schemas.openxmlformats.org/officeDocument/2006/relationships/notesMaster" Target="/ppt/notesMasters/notesMaster1.xml" Id="R20011f9617cb4e66"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05edecd5947461a" /><Relationship Type="http://schemas.openxmlformats.org/officeDocument/2006/relationships/notesMaster" Target="/ppt/notesMasters/notesMaster1.xml" Id="Re5ad049c09dc4d18"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0e347ba61624cb0" /><Relationship Type="http://schemas.openxmlformats.org/officeDocument/2006/relationships/notesMaster" Target="/ppt/notesMasters/notesMaster1.xml" Id="R04f98690167b4c9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73d0b01be27489b" /><Relationship Type="http://schemas.openxmlformats.org/officeDocument/2006/relationships/image" Target="/ppt/media/image.png" Id="Rd7107e2e64ec4f5b" /><Relationship Type="http://schemas.openxmlformats.org/officeDocument/2006/relationships/image" Target="/ppt/media/image2.png" Id="Rf00936868e0c425c" /><Relationship Type="http://schemas.openxmlformats.org/officeDocument/2006/relationships/image" Target="/ppt/media/image.jpeg" Id="R39eab96bbac6423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686550fa5e34e4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7107e2e64ec4f5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00936868e0c425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9eab96bbac6423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853f20d9815461e" /><Relationship Type="http://schemas.openxmlformats.org/officeDocument/2006/relationships/slideLayout" Target="/ppt/slideLayouts/slideLayout1.xml" Id="Rcc7cbb66eee74bd1" /><Relationship Type="http://schemas.openxmlformats.org/officeDocument/2006/relationships/slideLayout" Target="/ppt/slideLayouts/slideLayout2.xml" Id="R8d0a18c20b7a419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c7cbb66eee74bd1"/>
    <p:sldLayoutId xmlns:r="http://schemas.openxmlformats.org/officeDocument/2006/relationships" id="2147483650" r:id="R8d0a18c20b7a419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1ce4b29843a4d5e" /><Relationship Type="http://schemas.openxmlformats.org/officeDocument/2006/relationships/notesSlide" Target="/ppt/notesSlides/notesSlide1.xml" Id="R2da6970f0529444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7627960059048fb" /><Relationship Type="http://schemas.openxmlformats.org/officeDocument/2006/relationships/notesSlide" Target="/ppt/notesSlides/notesSlide2.xml" Id="Rae40276e6c304de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6894ff4e7b748e6" /><Relationship Type="http://schemas.openxmlformats.org/officeDocument/2006/relationships/notesSlide" Target="/ppt/notesSlides/notesSlide3.xml" Id="Re3135fcea7f842d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ef3fec4a24344e4" /><Relationship Type="http://schemas.openxmlformats.org/officeDocument/2006/relationships/notesSlide" Target="/ppt/notesSlides/notesSlide4.xml" Id="R32100586cbcb410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0d05d4ce7c6487b" /><Relationship Type="http://schemas.openxmlformats.org/officeDocument/2006/relationships/notesSlide" Target="/ppt/notesSlides/notesSlide5.xml" Id="Reab6333b3e13461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5d6f0404c5e40b8" /><Relationship Type="http://schemas.openxmlformats.org/officeDocument/2006/relationships/notesSlide" Target="/ppt/notesSlides/notesSlide6.xml" Id="R9bfb1eea595e42d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a2da3235e514471" /><Relationship Type="http://schemas.openxmlformats.org/officeDocument/2006/relationships/notesSlide" Target="/ppt/notesSlides/notesSlide7.xml" Id="Rc4da3653405b419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44635d214f04aed" /><Relationship Type="http://schemas.openxmlformats.org/officeDocument/2006/relationships/notesSlide" Target="/ppt/notesSlides/notesSlide8.xml" Id="R8bfd216ab1a64fb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fb437856e454838" /><Relationship Type="http://schemas.openxmlformats.org/officeDocument/2006/relationships/notesSlide" Target="/ppt/notesSlides/notesSlide9.xml" Id="R729119a8cd9d440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eaa7856ff954059" /><Relationship Type="http://schemas.openxmlformats.org/officeDocument/2006/relationships/notesSlide" Target="/ppt/notesSlides/notesSlide10.xml" Id="R38f946e53f9d4f7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106999fab1747f4" /><Relationship Type="http://schemas.openxmlformats.org/officeDocument/2006/relationships/notesSlide" Target="/ppt/notesSlides/notesSlide11.xml" Id="R2b91c5f23811461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639606288cd44c5" /><Relationship Type="http://schemas.openxmlformats.org/officeDocument/2006/relationships/notesSlide" Target="/ppt/notesSlides/notesSlide12.xml" Id="R031450b0673b4b0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afbe135c49e4686" /><Relationship Type="http://schemas.openxmlformats.org/officeDocument/2006/relationships/notesSlide" Target="/ppt/notesSlides/notesSlide13.xml" Id="R89e66d3b647b405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643f027011743ec" /><Relationship Type="http://schemas.openxmlformats.org/officeDocument/2006/relationships/notesSlide" Target="/ppt/notesSlides/notesSlide14.xml" Id="Rf71c1ebb6c7342f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8c9bb50e57e46aa" /><Relationship Type="http://schemas.openxmlformats.org/officeDocument/2006/relationships/notesSlide" Target="/ppt/notesSlides/notesSlide15.xml" Id="R4622aa71d1a44e3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d0ed4f22e0a416b" /><Relationship Type="http://schemas.openxmlformats.org/officeDocument/2006/relationships/notesSlide" Target="/ppt/notesSlides/notesSlide16.xml" Id="R34a9167dcde4454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c5a2db60c684150" /><Relationship Type="http://schemas.openxmlformats.org/officeDocument/2006/relationships/notesSlide" Target="/ppt/notesSlides/notesSlide17.xml" Id="R3021806578f3497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02ebf0195e44b24" /><Relationship Type="http://schemas.openxmlformats.org/officeDocument/2006/relationships/notesSlide" Target="/ppt/notesSlides/notesSlide18.xml" Id="Re4399ed56e0945d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d94ebbdfd1446ee" /><Relationship Type="http://schemas.openxmlformats.org/officeDocument/2006/relationships/notesSlide" Target="/ppt/notesSlides/notesSlide19.xml" Id="Rde8efc2cb96b46f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35b22c496da4ee4" /><Relationship Type="http://schemas.openxmlformats.org/officeDocument/2006/relationships/notesSlide" Target="/ppt/notesSlides/notesSlide20.xml" Id="R0a01f2e0f42848a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6b35c288adb4ad5" /><Relationship Type="http://schemas.openxmlformats.org/officeDocument/2006/relationships/notesSlide" Target="/ppt/notesSlides/notesSlide21.xml" Id="R6735b8c1672e4f7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90eb0465c974783" /><Relationship Type="http://schemas.openxmlformats.org/officeDocument/2006/relationships/notesSlide" Target="/ppt/notesSlides/notesSlide22.xml" Id="R008aed0bc181433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42efcf3837c42df" /><Relationship Type="http://schemas.openxmlformats.org/officeDocument/2006/relationships/notesSlide" Target="/ppt/notesSlides/notesSlide23.xml" Id="Re466cffdc9e649c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f5e064dabef489b" /><Relationship Type="http://schemas.openxmlformats.org/officeDocument/2006/relationships/notesSlide" Target="/ppt/notesSlides/notesSlide24.xml" Id="R85ee532d5967481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a3b5f4647144134" /><Relationship Type="http://schemas.openxmlformats.org/officeDocument/2006/relationships/notesSlide" Target="/ppt/notesSlides/notesSlide25.xml" Id="Rd5fde1349341487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8215ef863364af7" /><Relationship Type="http://schemas.openxmlformats.org/officeDocument/2006/relationships/notesSlide" Target="/ppt/notesSlides/notesSlide26.xml" Id="R08ec8dbfa27f4b2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2e1281ca18d4ac0" /><Relationship Type="http://schemas.openxmlformats.org/officeDocument/2006/relationships/notesSlide" Target="/ppt/notesSlides/notesSlide27.xml" Id="R547858d580044ce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3688c28190447ee" /><Relationship Type="http://schemas.openxmlformats.org/officeDocument/2006/relationships/notesSlide" Target="/ppt/notesSlides/notesSlide28.xml" Id="R631fad8dce464fb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4f96272f063490b" /><Relationship Type="http://schemas.openxmlformats.org/officeDocument/2006/relationships/notesSlide" Target="/ppt/notesSlides/notesSlide29.xml" Id="R20abc6ae19cc43c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f76df71979b43d3" /><Relationship Type="http://schemas.openxmlformats.org/officeDocument/2006/relationships/notesSlide" Target="/ppt/notesSlides/notesSlide30.xml" Id="Rfd1c44de7728447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ba2c372030e47a2" /><Relationship Type="http://schemas.openxmlformats.org/officeDocument/2006/relationships/notesSlide" Target="/ppt/notesSlides/notesSlide31.xml" Id="R792a68df3cff4d3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3ef27dc053a94884" /><Relationship Type="http://schemas.openxmlformats.org/officeDocument/2006/relationships/notesSlide" Target="/ppt/notesSlides/notesSlide32.xml" Id="R124cebe5236c4f5a"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26e9a083f48a41c8" /><Relationship Type="http://schemas.openxmlformats.org/officeDocument/2006/relationships/notesSlide" Target="/ppt/notesSlides/notesSlide33.xml" Id="Re08edf83d2f242e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fca745490c914616" /><Relationship Type="http://schemas.openxmlformats.org/officeDocument/2006/relationships/notesSlide" Target="/ppt/notesSlides/notesSlide34.xml" Id="R0a00a27db58f448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a0682f2fd0924faf" /><Relationship Type="http://schemas.openxmlformats.org/officeDocument/2006/relationships/notesSlide" Target="/ppt/notesSlides/notesSlide35.xml" Id="Rf51dfe1d4cf24c1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90aec2dd15b84eae" /><Relationship Type="http://schemas.openxmlformats.org/officeDocument/2006/relationships/notesSlide" Target="/ppt/notesSlides/notesSlide36.xml" Id="Rc396b2d0f59945a1"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c8dab654127e41a3" /><Relationship Type="http://schemas.openxmlformats.org/officeDocument/2006/relationships/notesSlide" Target="/ppt/notesSlides/notesSlide37.xml" Id="R18bc777e9c0d407b"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69bbb1c631bb44ba" /><Relationship Type="http://schemas.openxmlformats.org/officeDocument/2006/relationships/notesSlide" Target="/ppt/notesSlides/notesSlide38.xml" Id="Rcebbdc5c646f420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出埃及記第26章</a:t>
            </a:r>
          </a:p>
          <a:p xmlns:a="http://schemas.openxmlformats.org/drawingml/2006/main">
            <a:pPr algn="ctr">
              <a:buNone/>
            </a:pPr>
            <a:r>
              <a:rPr sz="2000">
                <a:solidFill>
                  <a:srgbClr val="FFFFFF"/>
                </a:solidFill>
                <a:latin typeface="Georgia"/>
                <a:ea typeface="Georgia"/>
                <a:cs typeface="Georgia"/>
              </a:rPr>
              <a:t>Exodus 26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26:1  |  Exodus 26:1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「你要用十幅幔子做帳幕。這些幔子要用撚的細麻和藍色、紫色、朱紅色[線]製造，並用巧匠的手工繡上基路伯。</a:t>
            </a:r>
          </a:p>
          <a:p xmlns:a="http://schemas.openxmlformats.org/drawingml/2006/main">
            <a:pPr algn="ctr">
              <a:buNone/>
            </a:pPr>
            <a:r>
              <a:rPr sz="2100">
                <a:solidFill>
                  <a:srgbClr val="FFFFFF"/>
                </a:solidFill>
                <a:latin typeface="Georgia"/>
                <a:ea typeface="Georgia"/>
                <a:cs typeface="Georgia"/>
              </a:rPr>
              <a:t>Moreover thou shalt make the tabernacle with ten curtains of fine twined linen, and blue, and purple, and scarlet: with cherubims of cunning work shalt thou make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26:2  |  Exodus 26:2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每幅幔子要長二十八肘，寬四肘，幔子都要一樣的尺寸。</a:t>
            </a:r>
          </a:p>
          <a:p xmlns:a="http://schemas.openxmlformats.org/drawingml/2006/main">
            <a:pPr algn="ctr">
              <a:buNone/>
            </a:pPr>
            <a:r>
              <a:rPr sz="2100">
                <a:solidFill>
                  <a:srgbClr val="FFFFFF"/>
                </a:solidFill>
                <a:latin typeface="Georgia"/>
                <a:ea typeface="Georgia"/>
                <a:cs typeface="Georgia"/>
              </a:rPr>
              <a:t>The length of one curtain shall be eight and twenty cubits, and the breadth of one curtain four cubits: and every one of the curtains shall have one measure.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26:3  |  Exodus 26:3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這五幅幔子要幅幅相連；那五幅幔子也要幅幅相連。</a:t>
            </a:r>
          </a:p>
          <a:p xmlns:a="http://schemas.openxmlformats.org/drawingml/2006/main">
            <a:pPr algn="ctr">
              <a:buNone/>
            </a:pPr>
            <a:r>
              <a:rPr sz="2400">
                <a:solidFill>
                  <a:srgbClr val="FFFFFF"/>
                </a:solidFill>
                <a:latin typeface="Georgia"/>
                <a:ea typeface="Georgia"/>
                <a:cs typeface="Georgia"/>
              </a:rPr>
              <a:t>The five curtains shall be coupled together one to another; and other five curtains shall be coupled one to another.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26:4  |  Exodus 26:4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在這相連的幔子末幅邊上要做藍色的鈕扣；在那相連的幔子末幅邊上也要照樣做。</a:t>
            </a:r>
          </a:p>
          <a:p xmlns:a="http://schemas.openxmlformats.org/drawingml/2006/main">
            <a:pPr algn="ctr">
              <a:buNone/>
            </a:pPr>
            <a:r>
              <a:rPr sz="2100">
                <a:solidFill>
                  <a:srgbClr val="FFFFFF"/>
                </a:solidFill>
                <a:latin typeface="Georgia"/>
                <a:ea typeface="Georgia"/>
                <a:cs typeface="Georgia"/>
              </a:rPr>
              <a:t>And thou shalt make loops of blue upon the edge of the one curtain from the selvedge in the coupling; and likewise shalt thou make in the uttermost edge of another curtain, in the coupling of the second.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26:5  |  Exodus 26:5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要在這相連的幔子上做五十個鈕扣；在那相連的幔子上也做五十個鈕扣，都要兩兩相對。</a:t>
            </a:r>
          </a:p>
          <a:p xmlns:a="http://schemas.openxmlformats.org/drawingml/2006/main">
            <a:pPr algn="ctr">
              <a:buNone/>
            </a:pPr>
            <a:r>
              <a:rPr sz="2100">
                <a:solidFill>
                  <a:srgbClr val="FFFFFF"/>
                </a:solidFill>
                <a:latin typeface="Georgia"/>
                <a:ea typeface="Georgia"/>
                <a:cs typeface="Georgia"/>
              </a:rPr>
              <a:t>Fifty loops shalt thou make in the one curtain, and fifty loops shalt thou make in the edge of the curtain that is in the coupling of the second; that the loops may take hold one of another.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26:6  |  Exodus 26:6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又要做五十個金鉤，用鉤使幔子相連，這才成了一個帳幕。</a:t>
            </a:r>
          </a:p>
          <a:p xmlns:a="http://schemas.openxmlformats.org/drawingml/2006/main">
            <a:pPr algn="ctr">
              <a:buNone/>
            </a:pPr>
            <a:r>
              <a:rPr sz="2400">
                <a:solidFill>
                  <a:srgbClr val="FFFFFF"/>
                </a:solidFill>
                <a:latin typeface="Georgia"/>
                <a:ea typeface="Georgia"/>
                <a:cs typeface="Georgia"/>
              </a:rPr>
              <a:t>And thou shalt make fifty taches of gold, and couple the curtains together with the taches: and it shall be one tabernacle.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26:7  |  Exodus 26:7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「你要用山羊[毛]織十一幅幔子，作為帳幕以上的罩棚。</a:t>
            </a:r>
          </a:p>
          <a:p xmlns:a="http://schemas.openxmlformats.org/drawingml/2006/main">
            <a:pPr algn="ctr">
              <a:buNone/>
            </a:pPr>
            <a:r>
              <a:rPr sz="2400">
                <a:solidFill>
                  <a:srgbClr val="FFFFFF"/>
                </a:solidFill>
                <a:latin typeface="Georgia"/>
                <a:ea typeface="Georgia"/>
                <a:cs typeface="Georgia"/>
              </a:rPr>
              <a:t>And thou shalt make curtains of goats’ hair to be a covering upon the tabernacle: eleven curtains shalt thou make.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26:8  |  Exodus 26:8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每幅幔子要長三十肘，寬四肘；十一幅幔子都要一樣的尺寸。</a:t>
            </a:r>
          </a:p>
          <a:p xmlns:a="http://schemas.openxmlformats.org/drawingml/2006/main">
            <a:pPr algn="ctr">
              <a:buNone/>
            </a:pPr>
            <a:r>
              <a:rPr sz="2100">
                <a:solidFill>
                  <a:srgbClr val="FFFFFF"/>
                </a:solidFill>
                <a:latin typeface="Georgia"/>
                <a:ea typeface="Georgia"/>
                <a:cs typeface="Georgia"/>
              </a:rPr>
              <a:t>The length of one curtain shall be thirty cubits, and the breadth of one curtain four cubits: and the eleven curtains shall be all of one measure.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26:9  |  Exodus 26:9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要把五幅幔子連成一幅，又把六幅幔子連成一幅，這第六幅幔子要在罩棚的前面摺上去。</a:t>
            </a:r>
          </a:p>
          <a:p xmlns:a="http://schemas.openxmlformats.org/drawingml/2006/main">
            <a:pPr algn="ctr">
              <a:buNone/>
            </a:pPr>
            <a:r>
              <a:rPr sz="2100">
                <a:solidFill>
                  <a:srgbClr val="FFFFFF"/>
                </a:solidFill>
                <a:latin typeface="Georgia"/>
                <a:ea typeface="Georgia"/>
                <a:cs typeface="Georgia"/>
              </a:rPr>
              <a:t>And thou shalt couple five curtains by themselves, and six curtains by themselves, and shalt double the sixth curtain in the forefront of the tabernacle.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26:10  |  Exodus 26:10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在這相連的幔子末幅邊上要做五十個鈕扣；在那相連的幔子[末幅]邊上也做五十個鈕扣。</a:t>
            </a:r>
          </a:p>
          <a:p xmlns:a="http://schemas.openxmlformats.org/drawingml/2006/main">
            <a:pPr algn="ctr">
              <a:buNone/>
            </a:pPr>
            <a:r>
              <a:rPr sz="2100">
                <a:solidFill>
                  <a:srgbClr val="FFFFFF"/>
                </a:solidFill>
                <a:latin typeface="Georgia"/>
                <a:ea typeface="Georgia"/>
                <a:cs typeface="Georgia"/>
              </a:rPr>
              <a:t>And thou shalt make fifty loops on the edge of the one curtain that is outmost in the coupling, and fifty loops in the edge of the curtain which coupleth the second.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26:11  |  Exodus 26:11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又要做五十個銅鉤，鉤在鈕扣中，使罩棚連成一個。</a:t>
            </a:r>
          </a:p>
          <a:p xmlns:a="http://schemas.openxmlformats.org/drawingml/2006/main">
            <a:pPr algn="ctr">
              <a:buNone/>
            </a:pPr>
            <a:r>
              <a:rPr sz="2400">
                <a:solidFill>
                  <a:srgbClr val="FFFFFF"/>
                </a:solidFill>
                <a:latin typeface="Georgia"/>
                <a:ea typeface="Georgia"/>
                <a:cs typeface="Georgia"/>
              </a:rPr>
              <a:t>And thou shalt make fifty taches of brass, and put the taches into the loops, and couple the tent together, that it may be one.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26:12  |  Exodus 26:12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罩棚的幔子所餘那垂下來的半幅幔子，要垂在帳幕的後頭。</a:t>
            </a:r>
          </a:p>
          <a:p xmlns:a="http://schemas.openxmlformats.org/drawingml/2006/main">
            <a:pPr algn="ctr">
              <a:buNone/>
            </a:pPr>
            <a:r>
              <a:rPr sz="2400">
                <a:solidFill>
                  <a:srgbClr val="FFFFFF"/>
                </a:solidFill>
                <a:latin typeface="Georgia"/>
                <a:ea typeface="Georgia"/>
                <a:cs typeface="Georgia"/>
              </a:rPr>
              <a:t>And the remnant that remaineth of the curtains of the tent, the half curtain that remaineth, shall hang over the backside of the tabernacle.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26:13  |  Exodus 26:13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罩棚的幔子所餘長的，這邊一肘，那邊一肘，要垂在帳幕的兩旁，遮蓋帳幕。</a:t>
            </a:r>
          </a:p>
          <a:p xmlns:a="http://schemas.openxmlformats.org/drawingml/2006/main">
            <a:pPr algn="ctr">
              <a:buNone/>
            </a:pPr>
            <a:r>
              <a:rPr sz="2100">
                <a:solidFill>
                  <a:srgbClr val="FFFFFF"/>
                </a:solidFill>
                <a:latin typeface="Georgia"/>
                <a:ea typeface="Georgia"/>
                <a:cs typeface="Georgia"/>
              </a:rPr>
              <a:t>And a cubit on the one side, and a cubit on the other side of that which remaineth in the length of the curtains of the tent, it shall hang over the sides of the tabernacle on this side and on that side, to cover it.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26:14  |  Exodus 26:14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又要用染紅的公羊皮做罩棚的蓋；再用海狗皮做一層罩棚上的頂蓋。</a:t>
            </a:r>
          </a:p>
          <a:p xmlns:a="http://schemas.openxmlformats.org/drawingml/2006/main">
            <a:pPr algn="ctr">
              <a:buNone/>
            </a:pPr>
            <a:r>
              <a:rPr sz="2400">
                <a:solidFill>
                  <a:srgbClr val="FFFFFF"/>
                </a:solidFill>
                <a:latin typeface="Georgia"/>
                <a:ea typeface="Georgia"/>
                <a:cs typeface="Georgia"/>
              </a:rPr>
              <a:t>And thou shalt make a covering for the tent of rams’ skins dyed red, and a covering above of badgers’ skins.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26:15  |  Exodus 26:15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「你要用皂莢木做帳幕的豎板。</a:t>
            </a:r>
          </a:p>
          <a:p xmlns:a="http://schemas.openxmlformats.org/drawingml/2006/main">
            <a:pPr algn="ctr">
              <a:buNone/>
            </a:pPr>
            <a:r>
              <a:rPr sz="2800">
                <a:solidFill>
                  <a:srgbClr val="FFFFFF"/>
                </a:solidFill>
                <a:latin typeface="Georgia"/>
                <a:ea typeface="Georgia"/>
                <a:cs typeface="Georgia"/>
              </a:rPr>
              <a:t>And thou shalt make boards for the tabernacle of shittim wood standing up.</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26:16  |  Exodus 26:16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每塊要長十肘，寬一肘半；</a:t>
            </a:r>
          </a:p>
          <a:p xmlns:a="http://schemas.openxmlformats.org/drawingml/2006/main">
            <a:pPr algn="ctr">
              <a:buNone/>
            </a:pPr>
            <a:r>
              <a:rPr sz="2400">
                <a:solidFill>
                  <a:srgbClr val="FFFFFF"/>
                </a:solidFill>
                <a:latin typeface="Georgia"/>
                <a:ea typeface="Georgia"/>
                <a:cs typeface="Georgia"/>
              </a:rPr>
              <a:t>Ten cubits shall be the length of a board, and a cubit and a half shall be the breadth of one board.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26:17  |  Exodus 26:17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每塊必有兩榫相對。帳幕一切的板都要這樣做。</a:t>
            </a:r>
          </a:p>
          <a:p xmlns:a="http://schemas.openxmlformats.org/drawingml/2006/main">
            <a:pPr algn="ctr">
              <a:buNone/>
            </a:pPr>
            <a:r>
              <a:rPr sz="2400">
                <a:solidFill>
                  <a:srgbClr val="FFFFFF"/>
                </a:solidFill>
                <a:latin typeface="Georgia"/>
                <a:ea typeface="Georgia"/>
                <a:cs typeface="Georgia"/>
              </a:rPr>
              <a:t>Two tenons shall there be in one board, set in order one against another: thus shalt thou make for all the boards of the tabernacle.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26:18  |  Exodus 26:18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帳幕的南面要做板二十塊。</a:t>
            </a:r>
          </a:p>
          <a:p xmlns:a="http://schemas.openxmlformats.org/drawingml/2006/main">
            <a:pPr algn="ctr">
              <a:buNone/>
            </a:pPr>
            <a:r>
              <a:rPr sz="2400">
                <a:solidFill>
                  <a:srgbClr val="FFFFFF"/>
                </a:solidFill>
                <a:latin typeface="Georgia"/>
                <a:ea typeface="Georgia"/>
                <a:cs typeface="Georgia"/>
              </a:rPr>
              <a:t>And thou shalt make the boards for the tabernacle, twenty boards on the south side southward.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26:19  |  Exodus 26:19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在這二十塊板底下要做四十個帶卯的銀座，兩卯接這塊板上的兩榫，兩卯接那塊板上的兩榫。</a:t>
            </a:r>
          </a:p>
          <a:p xmlns:a="http://schemas.openxmlformats.org/drawingml/2006/main">
            <a:pPr algn="ctr">
              <a:buNone/>
            </a:pPr>
            <a:r>
              <a:rPr sz="2100">
                <a:solidFill>
                  <a:srgbClr val="FFFFFF"/>
                </a:solidFill>
                <a:latin typeface="Georgia"/>
                <a:ea typeface="Georgia"/>
                <a:cs typeface="Georgia"/>
              </a:rPr>
              <a:t>And thou shalt make forty sockets of silver under the twenty boards; two sockets under one board for his two tenons, and two sockets under another board for his two tenons.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26:20  |  Exodus 26:20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帳幕第二面，就是北面，也要做板二十塊</a:t>
            </a:r>
          </a:p>
          <a:p xmlns:a="http://schemas.openxmlformats.org/drawingml/2006/main">
            <a:pPr algn="ctr">
              <a:buNone/>
            </a:pPr>
            <a:r>
              <a:rPr sz="2400">
                <a:solidFill>
                  <a:srgbClr val="FFFFFF"/>
                </a:solidFill>
                <a:latin typeface="Georgia"/>
                <a:ea typeface="Georgia"/>
                <a:cs typeface="Georgia"/>
              </a:rPr>
              <a:t>And for the second side of the tabernacle on the north side there shall be twenty boards: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26:21  |  Exodus 26:21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和帶卯的銀座四十個；這板底下有兩卯，那板底下也有兩卯。</a:t>
            </a:r>
          </a:p>
          <a:p xmlns:a="http://schemas.openxmlformats.org/drawingml/2006/main">
            <a:pPr algn="ctr">
              <a:buNone/>
            </a:pPr>
            <a:r>
              <a:rPr sz="2400">
                <a:solidFill>
                  <a:srgbClr val="FFFFFF"/>
                </a:solidFill>
                <a:latin typeface="Georgia"/>
                <a:ea typeface="Georgia"/>
                <a:cs typeface="Georgia"/>
              </a:rPr>
              <a:t>And their forty sockets of silver; two sockets under one board, and two sockets under another board.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26:22  |  Exodus 26:22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帳幕的後面，就是西面，要做板六塊。</a:t>
            </a:r>
          </a:p>
          <a:p xmlns:a="http://schemas.openxmlformats.org/drawingml/2006/main">
            <a:pPr algn="ctr">
              <a:buNone/>
            </a:pPr>
            <a:r>
              <a:rPr sz="2800">
                <a:solidFill>
                  <a:srgbClr val="FFFFFF"/>
                </a:solidFill>
                <a:latin typeface="Georgia"/>
                <a:ea typeface="Georgia"/>
                <a:cs typeface="Georgia"/>
              </a:rPr>
              <a:t>And for the sides of the tabernacle westward thou shalt make six boards.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26:23  |  Exodus 26:23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帳幕後面的拐角要做板兩塊。</a:t>
            </a:r>
          </a:p>
          <a:p xmlns:a="http://schemas.openxmlformats.org/drawingml/2006/main">
            <a:pPr algn="ctr">
              <a:buNone/>
            </a:pPr>
            <a:r>
              <a:rPr sz="2400">
                <a:solidFill>
                  <a:srgbClr val="FFFFFF"/>
                </a:solidFill>
                <a:latin typeface="Georgia"/>
                <a:ea typeface="Georgia"/>
                <a:cs typeface="Georgia"/>
              </a:rPr>
              <a:t>And two boards shalt thou make for the corners of the tabernacle in the two sides.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26:24  |  Exodus 26:24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板的下半截要雙的，上半截要整的，直頂到第一個環子；兩塊都要這樣做兩個拐角。</a:t>
            </a:r>
          </a:p>
          <a:p xmlns:a="http://schemas.openxmlformats.org/drawingml/2006/main">
            <a:pPr algn="ctr">
              <a:buNone/>
            </a:pPr>
            <a:r>
              <a:rPr sz="2100">
                <a:solidFill>
                  <a:srgbClr val="FFFFFF"/>
                </a:solidFill>
                <a:latin typeface="Georgia"/>
                <a:ea typeface="Georgia"/>
                <a:cs typeface="Georgia"/>
              </a:rPr>
              <a:t>And they shall be coupled together beneath, and they shall be coupled together above the head of it unto one ring: thus shall it be for them both; they shall be for the two corners.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26:25  |  Exodus 26:25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必有八塊板和十六個帶卯的銀座；這板底下有兩卯，那板底下也有兩卯。</a:t>
            </a:r>
          </a:p>
          <a:p xmlns:a="http://schemas.openxmlformats.org/drawingml/2006/main">
            <a:pPr algn="ctr">
              <a:buNone/>
            </a:pPr>
            <a:r>
              <a:rPr sz="2400">
                <a:solidFill>
                  <a:srgbClr val="FFFFFF"/>
                </a:solidFill>
                <a:latin typeface="Georgia"/>
                <a:ea typeface="Georgia"/>
                <a:cs typeface="Georgia"/>
              </a:rPr>
              <a:t>And they shall be eight boards, and their sockets of silver, sixteen sockets; two sockets under one board, and two sockets under another board.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26:26  |  Exodus 26:26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「你要用皂莢木做閂：為帳幕這面的板做五閂，</a:t>
            </a:r>
          </a:p>
          <a:p xmlns:a="http://schemas.openxmlformats.org/drawingml/2006/main">
            <a:pPr algn="ctr">
              <a:buNone/>
            </a:pPr>
            <a:r>
              <a:rPr sz="2400">
                <a:solidFill>
                  <a:srgbClr val="FFFFFF"/>
                </a:solidFill>
                <a:latin typeface="Georgia"/>
                <a:ea typeface="Georgia"/>
                <a:cs typeface="Georgia"/>
              </a:rPr>
              <a:t>And thou shalt make bars of shittim wood; five for the boards of the one side of the tabernacle,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26:27  |  Exodus 26:27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為帳幕那面的板做五閂，又為帳幕後面的板做五閂。</a:t>
            </a:r>
          </a:p>
          <a:p xmlns:a="http://schemas.openxmlformats.org/drawingml/2006/main">
            <a:pPr algn="ctr">
              <a:buNone/>
            </a:pPr>
            <a:r>
              <a:rPr sz="2100">
                <a:solidFill>
                  <a:srgbClr val="FFFFFF"/>
                </a:solidFill>
                <a:latin typeface="Georgia"/>
                <a:ea typeface="Georgia"/>
                <a:cs typeface="Georgia"/>
              </a:rPr>
              <a:t>And five bars for the boards of the other side of the tabernacle, and five bars for the boards of the side of the tabernacle, for the two sides westward.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26:28  |  Exodus 26:28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板腰間的中閂要從這一頭通到那一頭。</a:t>
            </a:r>
          </a:p>
          <a:p xmlns:a="http://schemas.openxmlformats.org/drawingml/2006/main">
            <a:pPr algn="ctr">
              <a:buNone/>
            </a:pPr>
            <a:r>
              <a:rPr sz="2800">
                <a:solidFill>
                  <a:srgbClr val="FFFFFF"/>
                </a:solidFill>
                <a:latin typeface="Georgia"/>
                <a:ea typeface="Georgia"/>
                <a:cs typeface="Georgia"/>
              </a:rPr>
              <a:t>And the middle bar in the midst of the boards shall reach from end to end.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26:29  |  Exodus 26:29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板要用金子包裹，又要做板上的金環套閂；閂也要用金子包裹。</a:t>
            </a:r>
          </a:p>
          <a:p xmlns:a="http://schemas.openxmlformats.org/drawingml/2006/main">
            <a:pPr algn="ctr">
              <a:buNone/>
            </a:pPr>
            <a:r>
              <a:rPr sz="2400">
                <a:solidFill>
                  <a:srgbClr val="FFFFFF"/>
                </a:solidFill>
                <a:latin typeface="Georgia"/>
                <a:ea typeface="Georgia"/>
                <a:cs typeface="Georgia"/>
              </a:rPr>
              <a:t>And thou shalt overlay the boards with gold, and make their rings of gold for places for the bars: and thou shalt overlay the bars with gold.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26:30  |  Exodus 26:30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要照着在山上指示你的樣式立起帳幕。</a:t>
            </a:r>
          </a:p>
          <a:p xmlns:a="http://schemas.openxmlformats.org/drawingml/2006/main">
            <a:pPr algn="ctr">
              <a:buNone/>
            </a:pPr>
            <a:r>
              <a:rPr sz="2400">
                <a:solidFill>
                  <a:srgbClr val="FFFFFF"/>
                </a:solidFill>
                <a:latin typeface="Georgia"/>
                <a:ea typeface="Georgia"/>
                <a:cs typeface="Georgia"/>
              </a:rPr>
              <a:t>And thou shalt rear up the tabernacle according to the fashion thereof which was shewed thee in the mount.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26:31  |  Exodus 26:31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「你要用藍色、紫色、朱紅色[線]，和撚的細麻織幔子，以巧匠的手工繡上基路伯。</a:t>
            </a:r>
          </a:p>
          <a:p xmlns:a="http://schemas.openxmlformats.org/drawingml/2006/main">
            <a:pPr algn="ctr">
              <a:buNone/>
            </a:pPr>
            <a:r>
              <a:rPr sz="2400">
                <a:solidFill>
                  <a:srgbClr val="FFFFFF"/>
                </a:solidFill>
                <a:latin typeface="Georgia"/>
                <a:ea typeface="Georgia"/>
                <a:cs typeface="Georgia"/>
              </a:rPr>
              <a:t>And thou shalt make a vail of blue, and purple, and scarlet, and fine twined linen of cunning work: with cherubims shall it be made: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26:32  |  Exodus 26:32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要把幔子掛在四根包金的皂莢木柱子上，柱子上當有金鉤，柱子安在四個帶卯的銀座上。</a:t>
            </a:r>
          </a:p>
          <a:p xmlns:a="http://schemas.openxmlformats.org/drawingml/2006/main">
            <a:pPr algn="ctr">
              <a:buNone/>
            </a:pPr>
            <a:r>
              <a:rPr sz="2400">
                <a:solidFill>
                  <a:srgbClr val="FFFFFF"/>
                </a:solidFill>
                <a:latin typeface="Georgia"/>
                <a:ea typeface="Georgia"/>
                <a:cs typeface="Georgia"/>
              </a:rPr>
              <a:t>And thou shalt hang it upon four pillars of shittim wood overlaid with gold: their hooks shall be of gold, upon the four sockets of silver.</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26:33  |  Exodus 26:33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要使幔子垂在鉤子下，把法櫃抬進幔子內；這幔子要將聖所和至聖所隔開。</a:t>
            </a:r>
          </a:p>
          <a:p xmlns:a="http://schemas.openxmlformats.org/drawingml/2006/main">
            <a:pPr algn="ctr">
              <a:buNone/>
            </a:pPr>
            <a:r>
              <a:rPr sz="2100">
                <a:solidFill>
                  <a:srgbClr val="FFFFFF"/>
                </a:solidFill>
                <a:latin typeface="Georgia"/>
                <a:ea typeface="Georgia"/>
                <a:cs typeface="Georgia"/>
              </a:rPr>
              <a:t>And thou shalt hang up the vail under the taches, that thou mayest bring in thither within the vail the ark of the testimony: and the vail shall divide unto you between the holy place and the most holy.</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26:34  |  Exodus 26:34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又要把施恩座安在至聖所內的法櫃上，</a:t>
            </a:r>
          </a:p>
          <a:p xmlns:a="http://schemas.openxmlformats.org/drawingml/2006/main">
            <a:pPr algn="ctr">
              <a:buNone/>
            </a:pPr>
            <a:r>
              <a:rPr sz="2400">
                <a:solidFill>
                  <a:srgbClr val="FFFFFF"/>
                </a:solidFill>
                <a:latin typeface="Georgia"/>
                <a:ea typeface="Georgia"/>
                <a:cs typeface="Georgia"/>
              </a:rPr>
              <a:t>And thou shalt put the mercy seat upon the ark of the testimony in the most holy place.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26:35  |  Exodus 26:35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把桌子安在幔子外帳幕的北面；把燈臺安在帳幕的南面，彼此相對。</a:t>
            </a:r>
          </a:p>
          <a:p xmlns:a="http://schemas.openxmlformats.org/drawingml/2006/main">
            <a:pPr algn="ctr">
              <a:buNone/>
            </a:pPr>
            <a:r>
              <a:rPr sz="2100">
                <a:solidFill>
                  <a:srgbClr val="FFFFFF"/>
                </a:solidFill>
                <a:latin typeface="Georgia"/>
                <a:ea typeface="Georgia"/>
                <a:cs typeface="Georgia"/>
              </a:rPr>
              <a:t>And thou shalt set the table without the vail, and the candlestick over against the table on the side of the tabernacle toward the south: and thou shalt put the table on the north side.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26:36  |  Exodus 26:36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「你要拿藍色、紫色、朱紅色[線]，和撚的細麻，用繡花的手工織帳幕的門簾。</a:t>
            </a:r>
          </a:p>
          <a:p xmlns:a="http://schemas.openxmlformats.org/drawingml/2006/main">
            <a:pPr algn="ctr">
              <a:buNone/>
            </a:pPr>
            <a:r>
              <a:rPr sz="2400">
                <a:solidFill>
                  <a:srgbClr val="FFFFFF"/>
                </a:solidFill>
                <a:latin typeface="Georgia"/>
                <a:ea typeface="Georgia"/>
                <a:cs typeface="Georgia"/>
              </a:rPr>
              <a:t>And thou shalt make an hanging for the door of the tent, of blue, and purple, and scarlet, and fine twined linen, wrought with needlework.</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26:37  |  Exodus 26:37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要用皂莢木為簾子做五根柱子，用金子包裹。柱子上當有金鉤；又要為柱子用銅鑄造五個帶卯的座。」</a:t>
            </a:r>
          </a:p>
          <a:p xmlns:a="http://schemas.openxmlformats.org/drawingml/2006/main">
            <a:pPr algn="ctr">
              <a:buNone/>
            </a:pPr>
            <a:r>
              <a:rPr sz="2100">
                <a:solidFill>
                  <a:srgbClr val="FFFFFF"/>
                </a:solidFill>
                <a:latin typeface="Georgia"/>
                <a:ea typeface="Georgia"/>
                <a:cs typeface="Georgia"/>
              </a:rPr>
              <a:t>And thou shalt make for the hanging five pillars of shittim wood, and overlay them with gold, and their hooks shall be of gold: and thou shalt cast five sockets of brass for them.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2026-08-30T04:27:37.5130000Z</dcterms:created>
  <dcterms:modified xsi:type="dcterms:W3CDTF">2026-08-30T04:27:37.5130000Z</dcterms:modified>
</coreProperties>
</file>