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f50ad892b374af5" /><Relationship Type="http://schemas.openxmlformats.org/officeDocument/2006/relationships/extended-properties" Target="/docProps/app.xml" Id="Rf9dfce5253bd46c5" /><Relationship Type="http://schemas.openxmlformats.org/officeDocument/2006/relationships/officeDocument" Target="/ppt/presentation.xml" Id="Rb6435aadb60041c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e56a738f2fb4d06"/>
  </p:sldMasterIdLst>
  <p:notesMasterIdLst>
    <p:notesMasterId xmlns:r="http://schemas.openxmlformats.org/officeDocument/2006/relationships" r:id="R928adda5a3c940c6"/>
  </p:notesMasterIdLst>
  <p:sldIdLst>
    <p:sldId xmlns:r="http://schemas.openxmlformats.org/officeDocument/2006/relationships" id="256" r:id="R1cee2911f4b54d6f"/>
    <p:sldId xmlns:r="http://schemas.openxmlformats.org/officeDocument/2006/relationships" id="257" r:id="R418d0acbe8d54596"/>
    <p:sldId xmlns:r="http://schemas.openxmlformats.org/officeDocument/2006/relationships" id="258" r:id="Ref2c7d996ec64440"/>
    <p:sldId xmlns:r="http://schemas.openxmlformats.org/officeDocument/2006/relationships" id="259" r:id="Rd71801c36ed444b1"/>
    <p:sldId xmlns:r="http://schemas.openxmlformats.org/officeDocument/2006/relationships" id="260" r:id="Rc3992fbfd72540b1"/>
    <p:sldId xmlns:r="http://schemas.openxmlformats.org/officeDocument/2006/relationships" id="261" r:id="R3f68760e84d84ecc"/>
    <p:sldId xmlns:r="http://schemas.openxmlformats.org/officeDocument/2006/relationships" id="262" r:id="Rcd1236e6658942f9"/>
    <p:sldId xmlns:r="http://schemas.openxmlformats.org/officeDocument/2006/relationships" id="263" r:id="Rb350e7b8dc0440ef"/>
    <p:sldId xmlns:r="http://schemas.openxmlformats.org/officeDocument/2006/relationships" id="264" r:id="Rb382f55a67d244bf"/>
    <p:sldId xmlns:r="http://schemas.openxmlformats.org/officeDocument/2006/relationships" id="265" r:id="R66518bc941404a2a"/>
    <p:sldId xmlns:r="http://schemas.openxmlformats.org/officeDocument/2006/relationships" id="266" r:id="Rce481e1ad0c744a6"/>
    <p:sldId xmlns:r="http://schemas.openxmlformats.org/officeDocument/2006/relationships" id="267" r:id="Rd8309a6b8ef14d78"/>
    <p:sldId xmlns:r="http://schemas.openxmlformats.org/officeDocument/2006/relationships" id="268" r:id="R982bd689f4284dca"/>
    <p:sldId xmlns:r="http://schemas.openxmlformats.org/officeDocument/2006/relationships" id="269" r:id="R500b370474bd4395"/>
    <p:sldId xmlns:r="http://schemas.openxmlformats.org/officeDocument/2006/relationships" id="270" r:id="R834903fe530e45a0"/>
    <p:sldId xmlns:r="http://schemas.openxmlformats.org/officeDocument/2006/relationships" id="271" r:id="R4e8c79f366ad4563"/>
    <p:sldId xmlns:r="http://schemas.openxmlformats.org/officeDocument/2006/relationships" id="272" r:id="R9bf89caf90cf4dfd"/>
    <p:sldId xmlns:r="http://schemas.openxmlformats.org/officeDocument/2006/relationships" id="273" r:id="R3e75a1bee18847b3"/>
    <p:sldId xmlns:r="http://schemas.openxmlformats.org/officeDocument/2006/relationships" id="274" r:id="Ree29c920d35a42fc"/>
    <p:sldId xmlns:r="http://schemas.openxmlformats.org/officeDocument/2006/relationships" id="275" r:id="R5652cec929d84fc7"/>
    <p:sldId xmlns:r="http://schemas.openxmlformats.org/officeDocument/2006/relationships" id="276" r:id="R9e129944f1384f8f"/>
    <p:sldId xmlns:r="http://schemas.openxmlformats.org/officeDocument/2006/relationships" id="277" r:id="R588ea1ddca6346cd"/>
    <p:sldId xmlns:r="http://schemas.openxmlformats.org/officeDocument/2006/relationships" id="278" r:id="R1da2ddfc11fa445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90ecb180f0745bf" /><Relationship Type="http://schemas.openxmlformats.org/officeDocument/2006/relationships/slideMaster" Target="/ppt/slideMasters/slideMaster1.xml" Id="Rbe56a738f2fb4d06" /><Relationship Type="http://schemas.openxmlformats.org/officeDocument/2006/relationships/notesMaster" Target="/ppt/notesMasters/notesMaster1.xml" Id="R928adda5a3c940c6" /><Relationship Type="http://schemas.openxmlformats.org/officeDocument/2006/relationships/presProps" Target="/ppt/presProps.xml" Id="Rc973bea4459147fa" /><Relationship Type="http://schemas.openxmlformats.org/officeDocument/2006/relationships/tableStyles" Target="/ppt/tableStyles.xml" Id="R8ce4db6902804d62" /><Relationship Type="http://schemas.openxmlformats.org/officeDocument/2006/relationships/slide" Target="/ppt/slides/slide1.xml" Id="R1cee2911f4b54d6f" /><Relationship Type="http://schemas.openxmlformats.org/officeDocument/2006/relationships/slide" Target="/ppt/slides/slide2.xml" Id="R418d0acbe8d54596" /><Relationship Type="http://schemas.openxmlformats.org/officeDocument/2006/relationships/slide" Target="/ppt/slides/slide3.xml" Id="Ref2c7d996ec64440" /><Relationship Type="http://schemas.openxmlformats.org/officeDocument/2006/relationships/slide" Target="/ppt/slides/slide4.xml" Id="Rd71801c36ed444b1" /><Relationship Type="http://schemas.openxmlformats.org/officeDocument/2006/relationships/slide" Target="/ppt/slides/slide5.xml" Id="Rc3992fbfd72540b1" /><Relationship Type="http://schemas.openxmlformats.org/officeDocument/2006/relationships/slide" Target="/ppt/slides/slide6.xml" Id="R3f68760e84d84ecc" /><Relationship Type="http://schemas.openxmlformats.org/officeDocument/2006/relationships/slide" Target="/ppt/slides/slide7.xml" Id="Rcd1236e6658942f9" /><Relationship Type="http://schemas.openxmlformats.org/officeDocument/2006/relationships/slide" Target="/ppt/slides/slide8.xml" Id="Rb350e7b8dc0440ef" /><Relationship Type="http://schemas.openxmlformats.org/officeDocument/2006/relationships/slide" Target="/ppt/slides/slide9.xml" Id="Rb382f55a67d244bf" /><Relationship Type="http://schemas.openxmlformats.org/officeDocument/2006/relationships/slide" Target="/ppt/slides/slide10.xml" Id="R66518bc941404a2a" /><Relationship Type="http://schemas.openxmlformats.org/officeDocument/2006/relationships/slide" Target="/ppt/slides/slide11.xml" Id="Rce481e1ad0c744a6" /><Relationship Type="http://schemas.openxmlformats.org/officeDocument/2006/relationships/slide" Target="/ppt/slides/slide12.xml" Id="Rd8309a6b8ef14d78" /><Relationship Type="http://schemas.openxmlformats.org/officeDocument/2006/relationships/slide" Target="/ppt/slides/slide13.xml" Id="R982bd689f4284dca" /><Relationship Type="http://schemas.openxmlformats.org/officeDocument/2006/relationships/slide" Target="/ppt/slides/slide14.xml" Id="R500b370474bd4395" /><Relationship Type="http://schemas.openxmlformats.org/officeDocument/2006/relationships/slide" Target="/ppt/slides/slide15.xml" Id="R834903fe530e45a0" /><Relationship Type="http://schemas.openxmlformats.org/officeDocument/2006/relationships/slide" Target="/ppt/slides/slide16.xml" Id="R4e8c79f366ad4563" /><Relationship Type="http://schemas.openxmlformats.org/officeDocument/2006/relationships/slide" Target="/ppt/slides/slide17.xml" Id="R9bf89caf90cf4dfd" /><Relationship Type="http://schemas.openxmlformats.org/officeDocument/2006/relationships/slide" Target="/ppt/slides/slide18.xml" Id="R3e75a1bee18847b3" /><Relationship Type="http://schemas.openxmlformats.org/officeDocument/2006/relationships/slide" Target="/ppt/slides/slide19.xml" Id="Ree29c920d35a42fc" /><Relationship Type="http://schemas.openxmlformats.org/officeDocument/2006/relationships/slide" Target="/ppt/slides/slide20.xml" Id="R5652cec929d84fc7" /><Relationship Type="http://schemas.openxmlformats.org/officeDocument/2006/relationships/slide" Target="/ppt/slides/slide21.xml" Id="R9e129944f1384f8f" /><Relationship Type="http://schemas.openxmlformats.org/officeDocument/2006/relationships/slide" Target="/ppt/slides/slide22.xml" Id="R588ea1ddca6346cd" /><Relationship Type="http://schemas.openxmlformats.org/officeDocument/2006/relationships/slide" Target="/ppt/slides/slide23.xml" Id="R1da2ddfc11fa445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2e608bf7aef4bb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577323bcfa8433d" /><Relationship Type="http://schemas.openxmlformats.org/officeDocument/2006/relationships/notesMaster" Target="/ppt/notesMasters/notesMaster1.xml" Id="R897d35720e944de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150b96b7e4442ed" /><Relationship Type="http://schemas.openxmlformats.org/officeDocument/2006/relationships/notesMaster" Target="/ppt/notesMasters/notesMaster1.xml" Id="Rf1217cafc121437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379d4e5bc274408" /><Relationship Type="http://schemas.openxmlformats.org/officeDocument/2006/relationships/notesMaster" Target="/ppt/notesMasters/notesMaster1.xml" Id="Rda0e0957df0b479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56a8f5d4c3a49b5" /><Relationship Type="http://schemas.openxmlformats.org/officeDocument/2006/relationships/notesMaster" Target="/ppt/notesMasters/notesMaster1.xml" Id="R056fe2f68c53448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e4e3e1b7a2c466a" /><Relationship Type="http://schemas.openxmlformats.org/officeDocument/2006/relationships/notesMaster" Target="/ppt/notesMasters/notesMaster1.xml" Id="R66261fa36f9e48f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b9518212f374a41" /><Relationship Type="http://schemas.openxmlformats.org/officeDocument/2006/relationships/notesMaster" Target="/ppt/notesMasters/notesMaster1.xml" Id="Rf16178514387411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9b37e18d8fe45f4" /><Relationship Type="http://schemas.openxmlformats.org/officeDocument/2006/relationships/notesMaster" Target="/ppt/notesMasters/notesMaster1.xml" Id="R3b491a122f474ed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1beacd1703a43a3" /><Relationship Type="http://schemas.openxmlformats.org/officeDocument/2006/relationships/notesMaster" Target="/ppt/notesMasters/notesMaster1.xml" Id="Rcc2571191ca3473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58a69d067da459e" /><Relationship Type="http://schemas.openxmlformats.org/officeDocument/2006/relationships/notesMaster" Target="/ppt/notesMasters/notesMaster1.xml" Id="Rcb17664693b1473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7b9856186bb45d0" /><Relationship Type="http://schemas.openxmlformats.org/officeDocument/2006/relationships/notesMaster" Target="/ppt/notesMasters/notesMaster1.xml" Id="R42489352273746c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88012c788de4ce7" /><Relationship Type="http://schemas.openxmlformats.org/officeDocument/2006/relationships/notesMaster" Target="/ppt/notesMasters/notesMaster1.xml" Id="R742d47df803f46f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a83a07b378a4228" /><Relationship Type="http://schemas.openxmlformats.org/officeDocument/2006/relationships/notesMaster" Target="/ppt/notesMasters/notesMaster1.xml" Id="R9db3f646c403401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c411cb2b90140e6" /><Relationship Type="http://schemas.openxmlformats.org/officeDocument/2006/relationships/notesMaster" Target="/ppt/notesMasters/notesMaster1.xml" Id="Rcffe2329f28b42f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e40d124e9dc4822" /><Relationship Type="http://schemas.openxmlformats.org/officeDocument/2006/relationships/notesMaster" Target="/ppt/notesMasters/notesMaster1.xml" Id="R0605b94e820842e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16aab39b8be4136" /><Relationship Type="http://schemas.openxmlformats.org/officeDocument/2006/relationships/notesMaster" Target="/ppt/notesMasters/notesMaster1.xml" Id="R60ed3358d0bb4a4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20c7571ebce4f42" /><Relationship Type="http://schemas.openxmlformats.org/officeDocument/2006/relationships/notesMaster" Target="/ppt/notesMasters/notesMaster1.xml" Id="Rb43fb8500d74477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159a51cdbb84535" /><Relationship Type="http://schemas.openxmlformats.org/officeDocument/2006/relationships/notesMaster" Target="/ppt/notesMasters/notesMaster1.xml" Id="Rf754fa757f12494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bff8564a90e4fd8" /><Relationship Type="http://schemas.openxmlformats.org/officeDocument/2006/relationships/notesMaster" Target="/ppt/notesMasters/notesMaster1.xml" Id="R768c8e318f3842e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5313f15d4824778" /><Relationship Type="http://schemas.openxmlformats.org/officeDocument/2006/relationships/notesMaster" Target="/ppt/notesMasters/notesMaster1.xml" Id="R96e40792ba7a4fd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61ec171e545442b" /><Relationship Type="http://schemas.openxmlformats.org/officeDocument/2006/relationships/notesMaster" Target="/ppt/notesMasters/notesMaster1.xml" Id="Ree35da2652ae444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d62502d92234b0a" /><Relationship Type="http://schemas.openxmlformats.org/officeDocument/2006/relationships/notesMaster" Target="/ppt/notesMasters/notesMaster1.xml" Id="Rdbf26631efa4486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d62d8423edc4109" /><Relationship Type="http://schemas.openxmlformats.org/officeDocument/2006/relationships/notesMaster" Target="/ppt/notesMasters/notesMaster1.xml" Id="R74bfaa0f79ea469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268a0c2c8da4c8c" /><Relationship Type="http://schemas.openxmlformats.org/officeDocument/2006/relationships/notesMaster" Target="/ppt/notesMasters/notesMaster1.xml" Id="R6eb02aab936645f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22b80d23a424a98" /><Relationship Type="http://schemas.openxmlformats.org/officeDocument/2006/relationships/image" Target="/ppt/media/image.png" Id="Ref41fb939e234376" /><Relationship Type="http://schemas.openxmlformats.org/officeDocument/2006/relationships/image" Target="/ppt/media/image2.png" Id="Rd30c16999e9941a6" /><Relationship Type="http://schemas.openxmlformats.org/officeDocument/2006/relationships/image" Target="/ppt/media/image.jpeg" Id="R6f5228a525c345e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b98b2d2d8bf4c2e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ef41fb939e234376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d30c16999e9941a6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5228a525c345e3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cbb08ed250d40c7" /><Relationship Type="http://schemas.openxmlformats.org/officeDocument/2006/relationships/slideLayout" Target="/ppt/slideLayouts/slideLayout1.xml" Id="R2f3adccc17624bf1" /><Relationship Type="http://schemas.openxmlformats.org/officeDocument/2006/relationships/slideLayout" Target="/ppt/slideLayouts/slideLayout2.xml" Id="Rb9477acadc34424e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f3adccc17624bf1"/>
    <p:sldLayoutId xmlns:r="http://schemas.openxmlformats.org/officeDocument/2006/relationships" id="2147483650" r:id="Rb9477acadc34424e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35bc70f50647ae" /><Relationship Type="http://schemas.openxmlformats.org/officeDocument/2006/relationships/notesSlide" Target="/ppt/notesSlides/notesSlide1.xml" Id="R6ce6e035608e440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5fad800fc8740a2" /><Relationship Type="http://schemas.openxmlformats.org/officeDocument/2006/relationships/notesSlide" Target="/ppt/notesSlides/notesSlide2.xml" Id="R0095b50b845b454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37d165658f44e5" /><Relationship Type="http://schemas.openxmlformats.org/officeDocument/2006/relationships/notesSlide" Target="/ppt/notesSlides/notesSlide3.xml" Id="R1b5ec1487392412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3d91805cf8e47bb" /><Relationship Type="http://schemas.openxmlformats.org/officeDocument/2006/relationships/notesSlide" Target="/ppt/notesSlides/notesSlide4.xml" Id="R980f451850dd478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e0ddc19fb34c5d" /><Relationship Type="http://schemas.openxmlformats.org/officeDocument/2006/relationships/notesSlide" Target="/ppt/notesSlides/notesSlide5.xml" Id="Ra96f90aad999490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66924d63ec4a05" /><Relationship Type="http://schemas.openxmlformats.org/officeDocument/2006/relationships/notesSlide" Target="/ppt/notesSlides/notesSlide6.xml" Id="R3ad402846b9e4c5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b5a6d1a0734411" /><Relationship Type="http://schemas.openxmlformats.org/officeDocument/2006/relationships/notesSlide" Target="/ppt/notesSlides/notesSlide7.xml" Id="R3434fdfcece7483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43859d16e842c8" /><Relationship Type="http://schemas.openxmlformats.org/officeDocument/2006/relationships/notesSlide" Target="/ppt/notesSlides/notesSlide8.xml" Id="R253ea216879449a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1f48ad8b5b4293" /><Relationship Type="http://schemas.openxmlformats.org/officeDocument/2006/relationships/notesSlide" Target="/ppt/notesSlides/notesSlide9.xml" Id="R2e062c7a12104db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a5773404ecc42c4" /><Relationship Type="http://schemas.openxmlformats.org/officeDocument/2006/relationships/notesSlide" Target="/ppt/notesSlides/notesSlide10.xml" Id="R945fe81473954bb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db8c0ef01134849" /><Relationship Type="http://schemas.openxmlformats.org/officeDocument/2006/relationships/notesSlide" Target="/ppt/notesSlides/notesSlide11.xml" Id="Re3367e6c1882411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4e48e5c57b48b8" /><Relationship Type="http://schemas.openxmlformats.org/officeDocument/2006/relationships/notesSlide" Target="/ppt/notesSlides/notesSlide12.xml" Id="R3c559d0532024ec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2e8f7c2be054f7b" /><Relationship Type="http://schemas.openxmlformats.org/officeDocument/2006/relationships/notesSlide" Target="/ppt/notesSlides/notesSlide13.xml" Id="R75e97470cc4b4b8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73cca8cdb3466f" /><Relationship Type="http://schemas.openxmlformats.org/officeDocument/2006/relationships/notesSlide" Target="/ppt/notesSlides/notesSlide14.xml" Id="R44d8b5e8edfa47c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fee2f4e0b344ab2" /><Relationship Type="http://schemas.openxmlformats.org/officeDocument/2006/relationships/notesSlide" Target="/ppt/notesSlides/notesSlide15.xml" Id="R011e5cc0e49244d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2c198815254cf6" /><Relationship Type="http://schemas.openxmlformats.org/officeDocument/2006/relationships/notesSlide" Target="/ppt/notesSlides/notesSlide16.xml" Id="R2e62f3ce63b6447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ba61a5707d4567" /><Relationship Type="http://schemas.openxmlformats.org/officeDocument/2006/relationships/notesSlide" Target="/ppt/notesSlides/notesSlide17.xml" Id="R42b61697df934c5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7ace2d69cb4ec1" /><Relationship Type="http://schemas.openxmlformats.org/officeDocument/2006/relationships/notesSlide" Target="/ppt/notesSlides/notesSlide18.xml" Id="Rb34b1c2f47d8475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08c9897d7594c65" /><Relationship Type="http://schemas.openxmlformats.org/officeDocument/2006/relationships/notesSlide" Target="/ppt/notesSlides/notesSlide19.xml" Id="Rdbf92d10f9d44ff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99f5862a3d48e6" /><Relationship Type="http://schemas.openxmlformats.org/officeDocument/2006/relationships/notesSlide" Target="/ppt/notesSlides/notesSlide20.xml" Id="Ra53933844a46477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8c161146904880" /><Relationship Type="http://schemas.openxmlformats.org/officeDocument/2006/relationships/notesSlide" Target="/ppt/notesSlides/notesSlide21.xml" Id="R2d08c6680aaf460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988815665c24b80" /><Relationship Type="http://schemas.openxmlformats.org/officeDocument/2006/relationships/notesSlide" Target="/ppt/notesSlides/notesSlide22.xml" Id="R3bc2a1be616946d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6f5bfdbf9084c8c" /><Relationship Type="http://schemas.openxmlformats.org/officeDocument/2006/relationships/notesSlide" Target="/ppt/notesSlides/notesSlide23.xml" Id="R86eb7f512f324ae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詩篇第25章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25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25:1  |  Psalms 25:1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大衛的詩。 耶和華啊，我的心仰望你。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Psalm of David. Unto thee, O LORD, do I lift up my soul.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25:2  |  Psalms 25:2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我的神啊，我素來倚靠你； 求你不要叫我羞愧， 不要叫我的仇敵向我誇勝。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my God, I trust in thee: let me not be ashamed, let not mine enemies triumph over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25:3  |  Psalms 25:3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凡等候你的必不羞愧； 惟有那無故行奸詐的必要羞愧。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let none that wait on thee be ashamed: let them be ashamed which transgress without cause.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25:4  |  Psalms 25:4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耶和華啊，求你將你的道指示我， 將你的路教訓我！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Shew me thy ways, O LORD; teach me thy paths.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25:5  |  Psalms 25:5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求你以你的真理引導我，教訓我， 因為你是救我的神。 我終日等候你。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Lead me in thy truth, and teach me: for thou art the God of my salvation; on thee do I wait all the day.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25:6  |  Psalms 25:6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耶和華啊，求你記念你的憐憫和慈愛， 因為這是亙古以來所常有的。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Remember, O LORD, thy tender mercies and thy lovingkindnesses; for they have been ever of old.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25:7  |  Psalms 25:7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求你不要記念我幼年的罪愆和我的過犯； 耶和華啊，求你因你的恩惠，按你的慈愛記念我。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Remember not the sins of my youth, nor my transgressions: according to thy mercy remember thou me for thy goodness’ sake, O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25:8  |  Psalms 25:8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耶和華是良善正直的， 所以他必指示罪人走[正]路。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Good and upright is the LORD: therefore will he teach sinners in the 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25:9  |  Psalms 25:9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他必按公平引領謙卑人， 將他的道教訓他們。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meek will he guide in judgment: and the meek will he teach his 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25:10  |  Psalms 25:10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凡遵守他的約和他法度的人， 耶和華都以慈愛誠實待他。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the paths of the LORD are mercy and truth unto such as keep his covenant and his testimonies.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25:11  |  Psalms 25:11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耶和華啊，求你因你的名赦免我的罪， 因為我的罪重大。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thy name’s sake, O LORD, pardon mine iniquity; for it is great.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25:12  |  Psalms 25:12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誰敬畏耶和華， 耶和華必指示他當選擇的道路。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man is he that feareth the LORD? him shall he teach in the way that he shall choose.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25:13  |  Psalms 25:13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他必安然居住； 他的後裔必承受地土。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soul shall dwell at ease; and his seed shall inherit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25:14  |  Psalms 25:14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耶和華與敬畏他的人親密； 他必將自己的約指示他們。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secret of the LORD is with them that fear him; and he will shew them his covenant.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25:15  |  Psalms 25:15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我的眼目時常仰望耶和華， 因為他必將我的腳從網裏拉出來。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Mine eyes are ever toward the LORD; for he shall pluck my feet out of the net.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25:16  |  Psalms 25:16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求你轉向我，憐恤我， 因為我是孤獨困苦。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Turn thee unto me, and have mercy upon me; for I am desolate and afflicted.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25:17  |  Psalms 25:17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我心裏的愁苦甚多， 求你救我脫離我的禍患。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troubles of my heart are enlarged: O bring thou me out of my distresses.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25:18  |  Psalms 25:18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求你看顧我的困苦，我的艱難， 赦免我一切的罪。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Look upon mine affliction and my pain; and forgive all my sins.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25:19  |  Psalms 25:19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求你察看我的仇敵， 因為他們人多，並且痛痛地恨我。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Consider mine enemies; for they are many; and they hate me with cruel hatred.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25:20  |  Psalms 25:20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求你保護我的性命，搭救我， 使我不致羞愧，因為我投靠你。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keep my soul, and deliver me: let me not be ashamed; for I put my trust in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25:21  |  Psalms 25:21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願純全、正直保守我， 因為我等候你。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integrity and uprightness preserve me; for I wait on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25:22  |  Psalms 25:22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神啊，求你救贖以色列脫離他一切的愁苦。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Redeem Israel, O God, out of all his troubles.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2026-08-30T04:32:45.0140000Z</dcterms:created>
  <dcterms:modified xsi:type="dcterms:W3CDTF">2026-08-30T04:32:45.0140000Z</dcterms:modified>
</coreProperties>
</file>