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a25ce7ed0f5a44d7" /><Relationship Type="http://schemas.openxmlformats.org/officeDocument/2006/relationships/extended-properties" Target="/docProps/app.xml" Id="R6ee052528bc74752" /><Relationship Type="http://schemas.openxmlformats.org/officeDocument/2006/relationships/officeDocument" Target="/ppt/presentation.xml" Id="R7eda084ef23a406d" /></Relationships>
</file>

<file path=ppt/presentation.xml><?xml version="1.0" encoding="utf-8"?>
<p:presentation xmlns:p="http://schemas.openxmlformats.org/presentationml/2006/main">
  <p:sldMasterIdLst>
    <p:sldMasterId xmlns:r="http://schemas.openxmlformats.org/officeDocument/2006/relationships" id="2147483648" r:id="R9bbc383841d74e1d"/>
  </p:sldMasterIdLst>
  <p:notesMasterIdLst>
    <p:notesMasterId xmlns:r="http://schemas.openxmlformats.org/officeDocument/2006/relationships" r:id="R44bcf12dace1453b"/>
  </p:notesMasterIdLst>
  <p:sldIdLst>
    <p:sldId xmlns:r="http://schemas.openxmlformats.org/officeDocument/2006/relationships" id="256" r:id="R3812b6ae79534bad"/>
    <p:sldId xmlns:r="http://schemas.openxmlformats.org/officeDocument/2006/relationships" id="257" r:id="Re5734e985c8a427c"/>
    <p:sldId xmlns:r="http://schemas.openxmlformats.org/officeDocument/2006/relationships" id="258" r:id="Rf7041f4652034fcd"/>
    <p:sldId xmlns:r="http://schemas.openxmlformats.org/officeDocument/2006/relationships" id="259" r:id="Red6fe2f0c5704bbe"/>
    <p:sldId xmlns:r="http://schemas.openxmlformats.org/officeDocument/2006/relationships" id="260" r:id="R4d42cb289f6443b0"/>
    <p:sldId xmlns:r="http://schemas.openxmlformats.org/officeDocument/2006/relationships" id="261" r:id="R942e9610b6424f46"/>
    <p:sldId xmlns:r="http://schemas.openxmlformats.org/officeDocument/2006/relationships" id="262" r:id="Rafce4a8becc9481e"/>
    <p:sldId xmlns:r="http://schemas.openxmlformats.org/officeDocument/2006/relationships" id="263" r:id="R301621855c3e4902"/>
    <p:sldId xmlns:r="http://schemas.openxmlformats.org/officeDocument/2006/relationships" id="264" r:id="Rd83356629d454a92"/>
    <p:sldId xmlns:r="http://schemas.openxmlformats.org/officeDocument/2006/relationships" id="265" r:id="R89cebcf12728463c"/>
    <p:sldId xmlns:r="http://schemas.openxmlformats.org/officeDocument/2006/relationships" id="266" r:id="Ra34990a692244b5e"/>
    <p:sldId xmlns:r="http://schemas.openxmlformats.org/officeDocument/2006/relationships" id="267" r:id="R4597c50f38564961"/>
    <p:sldId xmlns:r="http://schemas.openxmlformats.org/officeDocument/2006/relationships" id="268" r:id="Rd8f94231e7d74430"/>
    <p:sldId xmlns:r="http://schemas.openxmlformats.org/officeDocument/2006/relationships" id="269" r:id="Ra3102e1b45f9449c"/>
    <p:sldId xmlns:r="http://schemas.openxmlformats.org/officeDocument/2006/relationships" id="270" r:id="R4f836c091d744c74"/>
    <p:sldId xmlns:r="http://schemas.openxmlformats.org/officeDocument/2006/relationships" id="271" r:id="Rab1de82061e441f5"/>
    <p:sldId xmlns:r="http://schemas.openxmlformats.org/officeDocument/2006/relationships" id="272" r:id="R1f7c09fd02894a4b"/>
    <p:sldId xmlns:r="http://schemas.openxmlformats.org/officeDocument/2006/relationships" id="273" r:id="Rdbddbd0114a04cc4"/>
    <p:sldId xmlns:r="http://schemas.openxmlformats.org/officeDocument/2006/relationships" id="274" r:id="Rf95dc0e1e41f42eb"/>
    <p:sldId xmlns:r="http://schemas.openxmlformats.org/officeDocument/2006/relationships" id="275" r:id="Rf0ac1e93b34d47fc"/>
    <p:sldId xmlns:r="http://schemas.openxmlformats.org/officeDocument/2006/relationships" id="276" r:id="Rb783dd9e94ae4cce"/>
    <p:sldId xmlns:r="http://schemas.openxmlformats.org/officeDocument/2006/relationships" id="277" r:id="Ra6eff24ad4d04a5f"/>
    <p:sldId xmlns:r="http://schemas.openxmlformats.org/officeDocument/2006/relationships" id="278" r:id="R85356d9efc264b88"/>
    <p:sldId xmlns:r="http://schemas.openxmlformats.org/officeDocument/2006/relationships" id="279" r:id="R9df334f5f45341c2"/>
    <p:sldId xmlns:r="http://schemas.openxmlformats.org/officeDocument/2006/relationships" id="280" r:id="Rebc6a09cb5a74bbc"/>
    <p:sldId xmlns:r="http://schemas.openxmlformats.org/officeDocument/2006/relationships" id="281" r:id="R3c220d7486794a1b"/>
    <p:sldId xmlns:r="http://schemas.openxmlformats.org/officeDocument/2006/relationships" id="282" r:id="R1bb655da1e774e26"/>
    <p:sldId xmlns:r="http://schemas.openxmlformats.org/officeDocument/2006/relationships" id="283" r:id="R32c832ffb6b942d7"/>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0b557cd8e6fb4fc5" /><Relationship Type="http://schemas.openxmlformats.org/officeDocument/2006/relationships/slideMaster" Target="/ppt/slideMasters/slideMaster1.xml" Id="R9bbc383841d74e1d" /><Relationship Type="http://schemas.openxmlformats.org/officeDocument/2006/relationships/notesMaster" Target="/ppt/notesMasters/notesMaster1.xml" Id="R44bcf12dace1453b" /><Relationship Type="http://schemas.openxmlformats.org/officeDocument/2006/relationships/presProps" Target="/ppt/presProps.xml" Id="R19c6d7e9c55d4ac3" /><Relationship Type="http://schemas.openxmlformats.org/officeDocument/2006/relationships/tableStyles" Target="/ppt/tableStyles.xml" Id="R2ba141df92d74495" /><Relationship Type="http://schemas.openxmlformats.org/officeDocument/2006/relationships/slide" Target="/ppt/slides/slide1.xml" Id="R3812b6ae79534bad" /><Relationship Type="http://schemas.openxmlformats.org/officeDocument/2006/relationships/slide" Target="/ppt/slides/slide2.xml" Id="Re5734e985c8a427c" /><Relationship Type="http://schemas.openxmlformats.org/officeDocument/2006/relationships/slide" Target="/ppt/slides/slide3.xml" Id="Rf7041f4652034fcd" /><Relationship Type="http://schemas.openxmlformats.org/officeDocument/2006/relationships/slide" Target="/ppt/slides/slide4.xml" Id="Red6fe2f0c5704bbe" /><Relationship Type="http://schemas.openxmlformats.org/officeDocument/2006/relationships/slide" Target="/ppt/slides/slide5.xml" Id="R4d42cb289f6443b0" /><Relationship Type="http://schemas.openxmlformats.org/officeDocument/2006/relationships/slide" Target="/ppt/slides/slide6.xml" Id="R942e9610b6424f46" /><Relationship Type="http://schemas.openxmlformats.org/officeDocument/2006/relationships/slide" Target="/ppt/slides/slide7.xml" Id="Rafce4a8becc9481e" /><Relationship Type="http://schemas.openxmlformats.org/officeDocument/2006/relationships/slide" Target="/ppt/slides/slide8.xml" Id="R301621855c3e4902" /><Relationship Type="http://schemas.openxmlformats.org/officeDocument/2006/relationships/slide" Target="/ppt/slides/slide9.xml" Id="Rd83356629d454a92" /><Relationship Type="http://schemas.openxmlformats.org/officeDocument/2006/relationships/slide" Target="/ppt/slides/slide10.xml" Id="R89cebcf12728463c" /><Relationship Type="http://schemas.openxmlformats.org/officeDocument/2006/relationships/slide" Target="/ppt/slides/slide11.xml" Id="Ra34990a692244b5e" /><Relationship Type="http://schemas.openxmlformats.org/officeDocument/2006/relationships/slide" Target="/ppt/slides/slide12.xml" Id="R4597c50f38564961" /><Relationship Type="http://schemas.openxmlformats.org/officeDocument/2006/relationships/slide" Target="/ppt/slides/slide13.xml" Id="Rd8f94231e7d74430" /><Relationship Type="http://schemas.openxmlformats.org/officeDocument/2006/relationships/slide" Target="/ppt/slides/slide14.xml" Id="Ra3102e1b45f9449c" /><Relationship Type="http://schemas.openxmlformats.org/officeDocument/2006/relationships/slide" Target="/ppt/slides/slide15.xml" Id="R4f836c091d744c74" /><Relationship Type="http://schemas.openxmlformats.org/officeDocument/2006/relationships/slide" Target="/ppt/slides/slide16.xml" Id="Rab1de82061e441f5" /><Relationship Type="http://schemas.openxmlformats.org/officeDocument/2006/relationships/slide" Target="/ppt/slides/slide17.xml" Id="R1f7c09fd02894a4b" /><Relationship Type="http://schemas.openxmlformats.org/officeDocument/2006/relationships/slide" Target="/ppt/slides/slide18.xml" Id="Rdbddbd0114a04cc4" /><Relationship Type="http://schemas.openxmlformats.org/officeDocument/2006/relationships/slide" Target="/ppt/slides/slide19.xml" Id="Rf95dc0e1e41f42eb" /><Relationship Type="http://schemas.openxmlformats.org/officeDocument/2006/relationships/slide" Target="/ppt/slides/slide20.xml" Id="Rf0ac1e93b34d47fc" /><Relationship Type="http://schemas.openxmlformats.org/officeDocument/2006/relationships/slide" Target="/ppt/slides/slide21.xml" Id="Rb783dd9e94ae4cce" /><Relationship Type="http://schemas.openxmlformats.org/officeDocument/2006/relationships/slide" Target="/ppt/slides/slide22.xml" Id="Ra6eff24ad4d04a5f" /><Relationship Type="http://schemas.openxmlformats.org/officeDocument/2006/relationships/slide" Target="/ppt/slides/slide23.xml" Id="R85356d9efc264b88" /><Relationship Type="http://schemas.openxmlformats.org/officeDocument/2006/relationships/slide" Target="/ppt/slides/slide24.xml" Id="R9df334f5f45341c2" /><Relationship Type="http://schemas.openxmlformats.org/officeDocument/2006/relationships/slide" Target="/ppt/slides/slide25.xml" Id="Rebc6a09cb5a74bbc" /><Relationship Type="http://schemas.openxmlformats.org/officeDocument/2006/relationships/slide" Target="/ppt/slides/slide26.xml" Id="R3c220d7486794a1b" /><Relationship Type="http://schemas.openxmlformats.org/officeDocument/2006/relationships/slide" Target="/ppt/slides/slide27.xml" Id="R1bb655da1e774e26" /><Relationship Type="http://schemas.openxmlformats.org/officeDocument/2006/relationships/slide" Target="/ppt/slides/slide28.xml" Id="R32c832ffb6b942d7"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4f8c6bf294b94e2d"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68a1755b790a40dc" /><Relationship Type="http://schemas.openxmlformats.org/officeDocument/2006/relationships/notesMaster" Target="/ppt/notesMasters/notesMaster1.xml" Id="Rf2ee5255e44040ef" /></Relationships>
</file>

<file path=ppt/notesSlides/_rels/notesSlide2.xml.rels>&#65279;<?xml version="1.0" encoding="utf-8"?><Relationships xmlns="http://schemas.openxmlformats.org/package/2006/relationships"><Relationship Type="http://schemas.openxmlformats.org/officeDocument/2006/relationships/slide" Target="/ppt/slides/slide2.xml" Id="R9a5838c48243413c" /><Relationship Type="http://schemas.openxmlformats.org/officeDocument/2006/relationships/notesMaster" Target="/ppt/notesMasters/notesMaster1.xml" Id="R0cdb888dbd9f43bd" /></Relationships>
</file>

<file path=ppt/notesSlides/_rels/notesSlide3.xml.rels>&#65279;<?xml version="1.0" encoding="utf-8"?><Relationships xmlns="http://schemas.openxmlformats.org/package/2006/relationships"><Relationship Type="http://schemas.openxmlformats.org/officeDocument/2006/relationships/slide" Target="/ppt/slides/slide3.xml" Id="R4f7c339321a9423d" /><Relationship Type="http://schemas.openxmlformats.org/officeDocument/2006/relationships/notesMaster" Target="/ppt/notesMasters/notesMaster1.xml" Id="Rb71e15fcdc304593" /></Relationships>
</file>

<file path=ppt/notesSlides/_rels/notesSlide4.xml.rels>&#65279;<?xml version="1.0" encoding="utf-8"?><Relationships xmlns="http://schemas.openxmlformats.org/package/2006/relationships"><Relationship Type="http://schemas.openxmlformats.org/officeDocument/2006/relationships/slide" Target="/ppt/slides/slide4.xml" Id="R14d2743bb72b436b" /><Relationship Type="http://schemas.openxmlformats.org/officeDocument/2006/relationships/notesMaster" Target="/ppt/notesMasters/notesMaster1.xml" Id="Rf0c7c202d9124754" /></Relationships>
</file>

<file path=ppt/notesSlides/_rels/notesSlide5.xml.rels>&#65279;<?xml version="1.0" encoding="utf-8"?><Relationships xmlns="http://schemas.openxmlformats.org/package/2006/relationships"><Relationship Type="http://schemas.openxmlformats.org/officeDocument/2006/relationships/slide" Target="/ppt/slides/slide5.xml" Id="Rec6f255999844673" /><Relationship Type="http://schemas.openxmlformats.org/officeDocument/2006/relationships/notesMaster" Target="/ppt/notesMasters/notesMaster1.xml" Id="R52a174d66e3643e9" /></Relationships>
</file>

<file path=ppt/notesSlides/_rels/notesSlide6.xml.rels>&#65279;<?xml version="1.0" encoding="utf-8"?><Relationships xmlns="http://schemas.openxmlformats.org/package/2006/relationships"><Relationship Type="http://schemas.openxmlformats.org/officeDocument/2006/relationships/slide" Target="/ppt/slides/slide6.xml" Id="Rf599af316f874bf5" /><Relationship Type="http://schemas.openxmlformats.org/officeDocument/2006/relationships/notesMaster" Target="/ppt/notesMasters/notesMaster1.xml" Id="R8615c427e4cd48a6" /></Relationships>
</file>

<file path=ppt/notesSlides/_rels/notesSlide7.xml.rels>&#65279;<?xml version="1.0" encoding="utf-8"?><Relationships xmlns="http://schemas.openxmlformats.org/package/2006/relationships"><Relationship Type="http://schemas.openxmlformats.org/officeDocument/2006/relationships/slide" Target="/ppt/slides/slide7.xml" Id="Re17f8d9fc3654a0b" /><Relationship Type="http://schemas.openxmlformats.org/officeDocument/2006/relationships/notesMaster" Target="/ppt/notesMasters/notesMaster1.xml" Id="Re67d2ecd37a74f2c" /></Relationships>
</file>

<file path=ppt/notesSlides/_rels/notesSlide8.xml.rels>&#65279;<?xml version="1.0" encoding="utf-8"?><Relationships xmlns="http://schemas.openxmlformats.org/package/2006/relationships"><Relationship Type="http://schemas.openxmlformats.org/officeDocument/2006/relationships/slide" Target="/ppt/slides/slide8.xml" Id="Rce9bcf9b67154dc5" /><Relationship Type="http://schemas.openxmlformats.org/officeDocument/2006/relationships/notesMaster" Target="/ppt/notesMasters/notesMaster1.xml" Id="R00376810e29d4381" /></Relationships>
</file>

<file path=ppt/notesSlides/_rels/notesSlide9.xml.rels>&#65279;<?xml version="1.0" encoding="utf-8"?><Relationships xmlns="http://schemas.openxmlformats.org/package/2006/relationships"><Relationship Type="http://schemas.openxmlformats.org/officeDocument/2006/relationships/slide" Target="/ppt/slides/slide9.xml" Id="Reb712abd398f4576" /><Relationship Type="http://schemas.openxmlformats.org/officeDocument/2006/relationships/notesMaster" Target="/ppt/notesMasters/notesMaster1.xml" Id="Rce3913719f8a425d"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524579e692344f60" /><Relationship Type="http://schemas.openxmlformats.org/officeDocument/2006/relationships/notesMaster" Target="/ppt/notesMasters/notesMaster1.xml" Id="R46d15c19278c454d"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a9e0d9b5b93d469e" /><Relationship Type="http://schemas.openxmlformats.org/officeDocument/2006/relationships/notesMaster" Target="/ppt/notesMasters/notesMaster1.xml" Id="R373c77369b0b4726"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6ba261c2eb4b4e0e" /><Relationship Type="http://schemas.openxmlformats.org/officeDocument/2006/relationships/notesMaster" Target="/ppt/notesMasters/notesMaster1.xml" Id="R7f0a751520ea49af"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1cd0822d17994091" /><Relationship Type="http://schemas.openxmlformats.org/officeDocument/2006/relationships/notesMaster" Target="/ppt/notesMasters/notesMaster1.xml" Id="R72a1e3e822204666"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a93f788c8851436a" /><Relationship Type="http://schemas.openxmlformats.org/officeDocument/2006/relationships/notesMaster" Target="/ppt/notesMasters/notesMaster1.xml" Id="Rc8ffb68b024e4087"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5a23d80a6ff34e73" /><Relationship Type="http://schemas.openxmlformats.org/officeDocument/2006/relationships/notesMaster" Target="/ppt/notesMasters/notesMaster1.xml" Id="R5f4f984eb78a4130"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bbbdd22026bf4b21" /><Relationship Type="http://schemas.openxmlformats.org/officeDocument/2006/relationships/notesMaster" Target="/ppt/notesMasters/notesMaster1.xml" Id="Rf6960f041aa14314"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2efd54acd2a94fd5" /><Relationship Type="http://schemas.openxmlformats.org/officeDocument/2006/relationships/notesMaster" Target="/ppt/notesMasters/notesMaster1.xml" Id="R57e5ab24fd664128"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6145a36ddbd34351" /><Relationship Type="http://schemas.openxmlformats.org/officeDocument/2006/relationships/notesMaster" Target="/ppt/notesMasters/notesMaster1.xml" Id="R61cf1b9115744581"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e89d91e10f704ce1" /><Relationship Type="http://schemas.openxmlformats.org/officeDocument/2006/relationships/notesMaster" Target="/ppt/notesMasters/notesMaster1.xml" Id="Rd7593d6cf9d2408b"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7dc52ca584d948b1" /><Relationship Type="http://schemas.openxmlformats.org/officeDocument/2006/relationships/notesMaster" Target="/ppt/notesMasters/notesMaster1.xml" Id="R0ed4d6a73b3e4ddc"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31ebbab85ba94158" /><Relationship Type="http://schemas.openxmlformats.org/officeDocument/2006/relationships/notesMaster" Target="/ppt/notesMasters/notesMaster1.xml" Id="Rc179483cd66942d9"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f3734fba2f964023" /><Relationship Type="http://schemas.openxmlformats.org/officeDocument/2006/relationships/notesMaster" Target="/ppt/notesMasters/notesMaster1.xml" Id="R4beaafd5ef064127"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a5ee1ca2f01344c4" /><Relationship Type="http://schemas.openxmlformats.org/officeDocument/2006/relationships/notesMaster" Target="/ppt/notesMasters/notesMaster1.xml" Id="R61c23194d01e4120"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d741db27d86d41b4" /><Relationship Type="http://schemas.openxmlformats.org/officeDocument/2006/relationships/notesMaster" Target="/ppt/notesMasters/notesMaster1.xml" Id="R811750f4be134f9f"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ad8db1a9f0454428" /><Relationship Type="http://schemas.openxmlformats.org/officeDocument/2006/relationships/notesMaster" Target="/ppt/notesMasters/notesMaster1.xml" Id="Rf611d9ce2f9a4608"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10c02a16cb4d4d87" /><Relationship Type="http://schemas.openxmlformats.org/officeDocument/2006/relationships/notesMaster" Target="/ppt/notesMasters/notesMaster1.xml" Id="R470f37dc85cb4b19"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d4efb16de70046b5" /><Relationship Type="http://schemas.openxmlformats.org/officeDocument/2006/relationships/notesMaster" Target="/ppt/notesMasters/notesMaster1.xml" Id="Rb2cef41016014f9c"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e000decddef6425d" /><Relationship Type="http://schemas.openxmlformats.org/officeDocument/2006/relationships/notesMaster" Target="/ppt/notesMasters/notesMaster1.xml" Id="R09115685ed8e423c"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98eb024667f74a5d" /><Relationship Type="http://schemas.openxmlformats.org/officeDocument/2006/relationships/image" Target="/ppt/media/image.png" Id="R441c1da9526d4369" /><Relationship Type="http://schemas.openxmlformats.org/officeDocument/2006/relationships/image" Target="/ppt/media/image2.png" Id="R1d05c8a378184fe7" /><Relationship Type="http://schemas.openxmlformats.org/officeDocument/2006/relationships/image" Target="/ppt/media/image.jpeg" Id="R3bd8a7ce406a4279"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5e7f977f89e9441b"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441c1da9526d4369"/>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1d05c8a378184fe7"/>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3bd8a7ce406a4279"/>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12f1bb295fec46e9" /><Relationship Type="http://schemas.openxmlformats.org/officeDocument/2006/relationships/slideLayout" Target="/ppt/slideLayouts/slideLayout1.xml" Id="R17ea75baa599417a" /><Relationship Type="http://schemas.openxmlformats.org/officeDocument/2006/relationships/slideLayout" Target="/ppt/slideLayouts/slideLayout2.xml" Id="Rb2778f40e103442b"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17ea75baa599417a"/>
    <p:sldLayoutId xmlns:r="http://schemas.openxmlformats.org/officeDocument/2006/relationships" id="2147483650" r:id="Rb2778f40e103442b"/>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4f03728f846a4976" /><Relationship Type="http://schemas.openxmlformats.org/officeDocument/2006/relationships/notesSlide" Target="/ppt/notesSlides/notesSlide1.xml" Id="R4ed020fae4434c42"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815119d757044369" /><Relationship Type="http://schemas.openxmlformats.org/officeDocument/2006/relationships/notesSlide" Target="/ppt/notesSlides/notesSlide2.xml" Id="Rb277ea2572c74c3c"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0c944eb423ff4ef3" /><Relationship Type="http://schemas.openxmlformats.org/officeDocument/2006/relationships/notesSlide" Target="/ppt/notesSlides/notesSlide3.xml" Id="Rf88c21f2d3b443c5"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3fbe460d626b4c51" /><Relationship Type="http://schemas.openxmlformats.org/officeDocument/2006/relationships/notesSlide" Target="/ppt/notesSlides/notesSlide4.xml" Id="Rfb98955119914e89"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f73afce427cc4d1b" /><Relationship Type="http://schemas.openxmlformats.org/officeDocument/2006/relationships/notesSlide" Target="/ppt/notesSlides/notesSlide5.xml" Id="R8a558aae80e44188"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b8c6683d2f3b4e0f" /><Relationship Type="http://schemas.openxmlformats.org/officeDocument/2006/relationships/notesSlide" Target="/ppt/notesSlides/notesSlide6.xml" Id="R0d1b3410f4504f7c"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7fe6d61ab6204e51" /><Relationship Type="http://schemas.openxmlformats.org/officeDocument/2006/relationships/notesSlide" Target="/ppt/notesSlides/notesSlide7.xml" Id="Ra61726b5e59047dd"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96706ebaa9eb4493" /><Relationship Type="http://schemas.openxmlformats.org/officeDocument/2006/relationships/notesSlide" Target="/ppt/notesSlides/notesSlide8.xml" Id="R586d2d68bc2b49d4"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9764b4e9f9694de0" /><Relationship Type="http://schemas.openxmlformats.org/officeDocument/2006/relationships/notesSlide" Target="/ppt/notesSlides/notesSlide9.xml" Id="R77e7d73b7c854a22"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46ecfed78ec343a9" /><Relationship Type="http://schemas.openxmlformats.org/officeDocument/2006/relationships/notesSlide" Target="/ppt/notesSlides/notesSlide10.xml" Id="Rd17090a910104c27"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768808764bc94a44" /><Relationship Type="http://schemas.openxmlformats.org/officeDocument/2006/relationships/notesSlide" Target="/ppt/notesSlides/notesSlide11.xml" Id="R20b083c40f04449f"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0227ff3fee634b8b" /><Relationship Type="http://schemas.openxmlformats.org/officeDocument/2006/relationships/notesSlide" Target="/ppt/notesSlides/notesSlide12.xml" Id="R07a56c6dc0b04c3d"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f93ca86dd00f4790" /><Relationship Type="http://schemas.openxmlformats.org/officeDocument/2006/relationships/notesSlide" Target="/ppt/notesSlides/notesSlide13.xml" Id="R17c163f639a44bbd"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71820368fda6497e" /><Relationship Type="http://schemas.openxmlformats.org/officeDocument/2006/relationships/notesSlide" Target="/ppt/notesSlides/notesSlide14.xml" Id="R64158976d3ef4036"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f002cefd7f6b4b69" /><Relationship Type="http://schemas.openxmlformats.org/officeDocument/2006/relationships/notesSlide" Target="/ppt/notesSlides/notesSlide15.xml" Id="R191614eb033a41e1"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ffe33c17bdcb4e92" /><Relationship Type="http://schemas.openxmlformats.org/officeDocument/2006/relationships/notesSlide" Target="/ppt/notesSlides/notesSlide16.xml" Id="R06831eea4c744248"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b8f35a189b804f11" /><Relationship Type="http://schemas.openxmlformats.org/officeDocument/2006/relationships/notesSlide" Target="/ppt/notesSlides/notesSlide17.xml" Id="Rbd34e915be874b5b"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f87ed9f907a24856" /><Relationship Type="http://schemas.openxmlformats.org/officeDocument/2006/relationships/notesSlide" Target="/ppt/notesSlides/notesSlide18.xml" Id="R4cf13be5291343b6"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29170594349d455b" /><Relationship Type="http://schemas.openxmlformats.org/officeDocument/2006/relationships/notesSlide" Target="/ppt/notesSlides/notesSlide19.xml" Id="Rc57e8dc657d543d5"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f212a8d8ce4b4c56" /><Relationship Type="http://schemas.openxmlformats.org/officeDocument/2006/relationships/notesSlide" Target="/ppt/notesSlides/notesSlide20.xml" Id="Rfd6b5dfae49b4fc0"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15b2171e5dcd446e" /><Relationship Type="http://schemas.openxmlformats.org/officeDocument/2006/relationships/notesSlide" Target="/ppt/notesSlides/notesSlide21.xml" Id="R89e72e02af134558"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5250aee74d8c4031" /><Relationship Type="http://schemas.openxmlformats.org/officeDocument/2006/relationships/notesSlide" Target="/ppt/notesSlides/notesSlide22.xml" Id="R5c92a19cc298440f"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45223eb3f5154e6c" /><Relationship Type="http://schemas.openxmlformats.org/officeDocument/2006/relationships/notesSlide" Target="/ppt/notesSlides/notesSlide23.xml" Id="Rcf18ef46104b45e3"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13dd4bd971a44197" /><Relationship Type="http://schemas.openxmlformats.org/officeDocument/2006/relationships/notesSlide" Target="/ppt/notesSlides/notesSlide24.xml" Id="R05cb5fd7386841a1"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f90ab2b59b33449b" /><Relationship Type="http://schemas.openxmlformats.org/officeDocument/2006/relationships/notesSlide" Target="/ppt/notesSlides/notesSlide25.xml" Id="R6dff5827e6c44841"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ce02e9f5f6484c88" /><Relationship Type="http://schemas.openxmlformats.org/officeDocument/2006/relationships/notesSlide" Target="/ppt/notesSlides/notesSlide26.xml" Id="R5d12600282fc4ed3"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84d318a404cc4bc4" /><Relationship Type="http://schemas.openxmlformats.org/officeDocument/2006/relationships/notesSlide" Target="/ppt/notesSlides/notesSlide27.xml" Id="R2f31709d19f6449c"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8425d317c5d64f86" /><Relationship Type="http://schemas.openxmlformats.org/officeDocument/2006/relationships/notesSlide" Target="/ppt/notesSlides/notesSlide28.xml" Id="Ra319140d37614c94"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使徒行傳第24章</a:t>
            </a:r>
          </a:p>
          <a:p xmlns:a="http://schemas.openxmlformats.org/drawingml/2006/main">
            <a:pPr algn="ctr">
              <a:buNone/>
            </a:pPr>
            <a:r>
              <a:rPr sz="2000">
                <a:solidFill>
                  <a:srgbClr val="FFFFFF"/>
                </a:solidFill>
                <a:latin typeface="Georgia"/>
                <a:ea typeface="Georgia"/>
                <a:cs typeface="Georgia"/>
              </a:rPr>
              <a:t>Acts 24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24:1  |  Acts 24:1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過了五天，大祭司亞拿尼亞同幾個長老，和一個辯士帖土羅下來，向巡撫控告保羅。</a:t>
            </a:r>
          </a:p>
          <a:p xmlns:a="http://schemas.openxmlformats.org/drawingml/2006/main">
            <a:pPr algn="ctr">
              <a:buNone/>
            </a:pPr>
            <a:r>
              <a:rPr sz="2100">
                <a:solidFill>
                  <a:srgbClr val="FFFFFF"/>
                </a:solidFill>
                <a:latin typeface="Georgia"/>
                <a:ea typeface="Georgia"/>
                <a:cs typeface="Georgia"/>
              </a:rPr>
              <a:t>And after five days Ananias the high priest descended with the elders, and with a certain orator named Tertullus, who informed the governor against Paul.</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24:2  |  Acts 24:2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保羅被提了來，帖土羅就告他說：</a:t>
            </a:r>
          </a:p>
          <a:p xmlns:a="http://schemas.openxmlformats.org/drawingml/2006/main">
            <a:pPr algn="ctr">
              <a:buNone/>
            </a:pPr>
            <a:r>
              <a:rPr sz="2100">
                <a:solidFill>
                  <a:srgbClr val="FFFFFF"/>
                </a:solidFill>
                <a:latin typeface="Georgia"/>
                <a:ea typeface="Georgia"/>
                <a:cs typeface="Georgia"/>
              </a:rPr>
              <a:t>And when he was called forth, Tertullus began to accuse him, saying, Seeing that by thee we enjoy great quietness, and that very worthy deeds are done unto this nation by thy providence,</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24:3  |  Acts 24:3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「腓力斯大人，我們因你得以大享太平，並且這一國的弊病，因着你的先見得以更正了；我們隨時隨地滿心感謝不盡。</a:t>
            </a:r>
          </a:p>
          <a:p xmlns:a="http://schemas.openxmlformats.org/drawingml/2006/main">
            <a:pPr algn="ctr">
              <a:buNone/>
            </a:pPr>
            <a:r>
              <a:rPr sz="2800">
                <a:solidFill>
                  <a:srgbClr val="FFFFFF"/>
                </a:solidFill>
                <a:latin typeface="Georgia"/>
                <a:ea typeface="Georgia"/>
                <a:cs typeface="Georgia"/>
              </a:rPr>
              <a:t>We accept it always, and in all places, most noble Felix, with all thankfulness.</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24:4  |  Acts 24:4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惟恐多說，你嫌煩絮，只求你寬容聽我們說幾句話。</a:t>
            </a:r>
          </a:p>
          <a:p xmlns:a="http://schemas.openxmlformats.org/drawingml/2006/main">
            <a:pPr algn="ctr">
              <a:buNone/>
            </a:pPr>
            <a:r>
              <a:rPr sz="2400">
                <a:solidFill>
                  <a:srgbClr val="FFFFFF"/>
                </a:solidFill>
                <a:latin typeface="Georgia"/>
                <a:ea typeface="Georgia"/>
                <a:cs typeface="Georgia"/>
              </a:rPr>
              <a:t>Notwithstanding, that I be not further tedious unto thee, I pray thee that thou wouldest hear us of thy clemency a few words.</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24:5  |  Acts 24:5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我們看這個人，如同瘟疫一般，是鼓動普天下眾猶太人生亂的，又是拿撒勒教黨裏的一個頭目，</a:t>
            </a:r>
          </a:p>
          <a:p xmlns:a="http://schemas.openxmlformats.org/drawingml/2006/main">
            <a:pPr algn="ctr">
              <a:buNone/>
            </a:pPr>
            <a:r>
              <a:rPr sz="2100">
                <a:solidFill>
                  <a:srgbClr val="FFFFFF"/>
                </a:solidFill>
                <a:latin typeface="Georgia"/>
                <a:ea typeface="Georgia"/>
                <a:cs typeface="Georgia"/>
              </a:rPr>
              <a:t>For we have found this man a pestilent fellow, and a mover of sedition among all the Jews throughout the world, and a ringleader of the sect of the Nazarenes:</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24:6  |  Acts 24:6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連[聖]殿他也想要污穢；我們把他捉住了。</a:t>
            </a:r>
          </a:p>
          <a:p xmlns:a="http://schemas.openxmlformats.org/drawingml/2006/main">
            <a:pPr algn="ctr">
              <a:buNone/>
            </a:pPr>
            <a:r>
              <a:rPr sz="2400">
                <a:solidFill>
                  <a:srgbClr val="FFFFFF"/>
                </a:solidFill>
                <a:latin typeface="Georgia"/>
                <a:ea typeface="Georgia"/>
                <a:cs typeface="Georgia"/>
              </a:rPr>
              <a:t>Who also hath gone about to profane the temple: whom we took, and would have judged according to our law.</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24:7  |  Acts 24:7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（和合本節號合併）連[聖]殿他也想要污穢；我們把他捉住了。</a:t>
            </a:r>
          </a:p>
          <a:p xmlns:a="http://schemas.openxmlformats.org/drawingml/2006/main">
            <a:pPr algn="ctr">
              <a:buNone/>
            </a:pPr>
            <a:r>
              <a:rPr sz="2400">
                <a:solidFill>
                  <a:srgbClr val="FFFFFF"/>
                </a:solidFill>
                <a:latin typeface="Georgia"/>
                <a:ea typeface="Georgia"/>
                <a:cs typeface="Georgia"/>
              </a:rPr>
              <a:t>But the chief captain Lysias came upon us, and with great violence took him away out of our hands,</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24:8  |  Acts 24:8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你自己究問他，就可以知道我們告他的一切事了。」</a:t>
            </a:r>
          </a:p>
          <a:p xmlns:a="http://schemas.openxmlformats.org/drawingml/2006/main">
            <a:pPr algn="ctr">
              <a:buNone/>
            </a:pPr>
            <a:r>
              <a:rPr sz="2400">
                <a:solidFill>
                  <a:srgbClr val="FFFFFF"/>
                </a:solidFill>
                <a:latin typeface="Georgia"/>
                <a:ea typeface="Georgia"/>
                <a:cs typeface="Georgia"/>
              </a:rPr>
              <a:t>Commanding his accusers to come unto thee: by examining of whom thyself mayest take knowledge of all these things, whereof we accuse him.</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24:9  |  Acts 24:9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眾猶太人也隨着告他說：「事情誠然是這樣。」</a:t>
            </a:r>
          </a:p>
          <a:p xmlns:a="http://schemas.openxmlformats.org/drawingml/2006/main">
            <a:pPr algn="ctr">
              <a:buNone/>
            </a:pPr>
            <a:r>
              <a:rPr sz="2800">
                <a:solidFill>
                  <a:srgbClr val="FFFFFF"/>
                </a:solidFill>
                <a:latin typeface="Georgia"/>
                <a:ea typeface="Georgia"/>
                <a:cs typeface="Georgia"/>
              </a:rPr>
              <a:t>And the Jews also assented, saying that these things were so.</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24:10  |  Acts 24:10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巡撫點頭叫保羅說話。他就說：「我知道你在這國裏斷事多年，所以我樂意為自己分訴。</a:t>
            </a:r>
          </a:p>
          <a:p xmlns:a="http://schemas.openxmlformats.org/drawingml/2006/main">
            <a:pPr algn="ctr">
              <a:buNone/>
            </a:pPr>
            <a:r>
              <a:rPr sz="2100">
                <a:solidFill>
                  <a:srgbClr val="FFFFFF"/>
                </a:solidFill>
                <a:latin typeface="Georgia"/>
                <a:ea typeface="Georgia"/>
                <a:cs typeface="Georgia"/>
              </a:rPr>
              <a:t>Then Paul, after that the governor had beckoned unto him to speak, answered, Forasmuch as I know that thou hast been of many years a judge unto this nation, I do the more cheerfully answer for myself:</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24:11  |  Acts 24:11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你查問就可以知道，從我上耶路撒冷禮拜到今日不過有十二天。</a:t>
            </a:r>
          </a:p>
          <a:p xmlns:a="http://schemas.openxmlformats.org/drawingml/2006/main">
            <a:pPr algn="ctr">
              <a:buNone/>
            </a:pPr>
            <a:r>
              <a:rPr sz="2400">
                <a:solidFill>
                  <a:srgbClr val="FFFFFF"/>
                </a:solidFill>
                <a:latin typeface="Georgia"/>
                <a:ea typeface="Georgia"/>
                <a:cs typeface="Georgia"/>
              </a:rPr>
              <a:t>Because that thou mayest understand, that there are yet but twelve days since I went up to Jerusalem for to worship.</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24:12  |  Acts 24:12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他們並沒有看見我在殿裏，或是在會堂裏，或是在城裏，和人辯論，聳動眾人。</a:t>
            </a:r>
          </a:p>
          <a:p xmlns:a="http://schemas.openxmlformats.org/drawingml/2006/main">
            <a:pPr algn="ctr">
              <a:buNone/>
            </a:pPr>
            <a:r>
              <a:rPr sz="2400">
                <a:solidFill>
                  <a:srgbClr val="FFFFFF"/>
                </a:solidFill>
                <a:latin typeface="Georgia"/>
                <a:ea typeface="Georgia"/>
                <a:cs typeface="Georgia"/>
              </a:rPr>
              <a:t>And they neither found me in the temple disputing with any man, neither raising up the people, neither in the synagogues, nor in the city:</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24:13  |  Acts 24:13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他們現在所告我的事並不能對你證實了。</a:t>
            </a:r>
          </a:p>
          <a:p xmlns:a="http://schemas.openxmlformats.org/drawingml/2006/main">
            <a:pPr algn="ctr">
              <a:buNone/>
            </a:pPr>
            <a:r>
              <a:rPr sz="2800">
                <a:solidFill>
                  <a:srgbClr val="FFFFFF"/>
                </a:solidFill>
                <a:latin typeface="Georgia"/>
                <a:ea typeface="Georgia"/>
                <a:cs typeface="Georgia"/>
              </a:rPr>
              <a:t>Neither can they prove the things whereof they now accuse me.</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24:14  |  Acts 24:14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但有一件事，我向你承認，就是他們所稱為異端的道，我正按着那道事奉我祖宗的神，又信合乎[律法]的和[先知書]上一切所記載的，</a:t>
            </a:r>
          </a:p>
          <a:p xmlns:a="http://schemas.openxmlformats.org/drawingml/2006/main">
            <a:pPr algn="ctr">
              <a:buNone/>
            </a:pPr>
            <a:r>
              <a:rPr sz="2100">
                <a:solidFill>
                  <a:srgbClr val="FFFFFF"/>
                </a:solidFill>
                <a:latin typeface="Georgia"/>
                <a:ea typeface="Georgia"/>
                <a:cs typeface="Georgia"/>
              </a:rPr>
              <a:t>But this I confess unto thee, that after the way which they call heresy, so worship I the God of my fathers, believing all things which are written in the law and in the prophets:</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24:15  |  Acts 24:15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並且靠着神，盼望死人，無論善惡，都要復活，就是他們自己也有這個盼望。</a:t>
            </a:r>
          </a:p>
          <a:p xmlns:a="http://schemas.openxmlformats.org/drawingml/2006/main">
            <a:pPr algn="ctr">
              <a:buNone/>
            </a:pPr>
            <a:r>
              <a:rPr sz="2400">
                <a:solidFill>
                  <a:srgbClr val="FFFFFF"/>
                </a:solidFill>
                <a:latin typeface="Georgia"/>
                <a:ea typeface="Georgia"/>
                <a:cs typeface="Georgia"/>
              </a:rPr>
              <a:t>And have hope toward God, which they themselves also allow, that there shall be a resurrection of the dead, both of the just and unjust.</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24:16  |  Acts 24:16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我因此自己勉勵，對神對人，常存無虧的良心。</a:t>
            </a:r>
          </a:p>
          <a:p xmlns:a="http://schemas.openxmlformats.org/drawingml/2006/main">
            <a:pPr algn="ctr">
              <a:buNone/>
            </a:pPr>
            <a:r>
              <a:rPr sz="2400">
                <a:solidFill>
                  <a:srgbClr val="FFFFFF"/>
                </a:solidFill>
                <a:latin typeface="Georgia"/>
                <a:ea typeface="Georgia"/>
                <a:cs typeface="Georgia"/>
              </a:rPr>
              <a:t>And herein do I exercise myself, to have always a conscience void of offence toward God, and toward men.</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24:17  |  Acts 24:17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過了幾年，我帶着賙濟本國的捐項和供獻的物上去。</a:t>
            </a:r>
          </a:p>
          <a:p xmlns:a="http://schemas.openxmlformats.org/drawingml/2006/main">
            <a:pPr algn="ctr">
              <a:buNone/>
            </a:pPr>
            <a:r>
              <a:rPr sz="2800">
                <a:solidFill>
                  <a:srgbClr val="FFFFFF"/>
                </a:solidFill>
                <a:latin typeface="Georgia"/>
                <a:ea typeface="Georgia"/>
                <a:cs typeface="Georgia"/>
              </a:rPr>
              <a:t>Now after many years I came to bring alms to my nation, and offerings.</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24:18  |  Acts 24:18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正獻的時候，他們看見我在殿裏已經潔淨了，並沒有聚眾，也沒有吵嚷，惟有幾個從亞細亞來的猶太人。</a:t>
            </a:r>
          </a:p>
          <a:p xmlns:a="http://schemas.openxmlformats.org/drawingml/2006/main">
            <a:pPr algn="ctr">
              <a:buNone/>
            </a:pPr>
            <a:r>
              <a:rPr sz="2400">
                <a:solidFill>
                  <a:srgbClr val="FFFFFF"/>
                </a:solidFill>
                <a:latin typeface="Georgia"/>
                <a:ea typeface="Georgia"/>
                <a:cs typeface="Georgia"/>
              </a:rPr>
              <a:t>Whereupon certain Jews from Asia found me purified in the temple, neither with multitude, nor with tumult.</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24:19  |  Acts 24:19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他們若有告我的事，就應當到你面前來告我。</a:t>
            </a:r>
          </a:p>
          <a:p xmlns:a="http://schemas.openxmlformats.org/drawingml/2006/main">
            <a:pPr algn="ctr">
              <a:buNone/>
            </a:pPr>
            <a:r>
              <a:rPr sz="2400">
                <a:solidFill>
                  <a:srgbClr val="FFFFFF"/>
                </a:solidFill>
                <a:latin typeface="Georgia"/>
                <a:ea typeface="Georgia"/>
                <a:cs typeface="Georgia"/>
              </a:rPr>
              <a:t>Who ought to have been here before thee, and object, if they had ought against me.</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24:20  |  Acts 24:20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即或不然，這些人若看出我站在公會前，有妄為的地方，他們自己也可以說明。</a:t>
            </a:r>
          </a:p>
          <a:p xmlns:a="http://schemas.openxmlformats.org/drawingml/2006/main">
            <a:pPr algn="ctr">
              <a:buNone/>
            </a:pPr>
            <a:r>
              <a:rPr sz="2400">
                <a:solidFill>
                  <a:srgbClr val="FFFFFF"/>
                </a:solidFill>
                <a:latin typeface="Georgia"/>
                <a:ea typeface="Georgia"/>
                <a:cs typeface="Georgia"/>
              </a:rPr>
              <a:t>Or else let these same here say, if they have found any evil doing in me, while I stood before the council,</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24:21  |  Acts 24:21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縱然有，也不過一句話，就是我站在他們中間大聲說：『我今日在你們面前受審，是為死人復活[的道理]。』」</a:t>
            </a:r>
          </a:p>
          <a:p xmlns:a="http://schemas.openxmlformats.org/drawingml/2006/main">
            <a:pPr algn="ctr">
              <a:buNone/>
            </a:pPr>
            <a:r>
              <a:rPr sz="2400">
                <a:solidFill>
                  <a:srgbClr val="FFFFFF"/>
                </a:solidFill>
                <a:latin typeface="Georgia"/>
                <a:ea typeface="Georgia"/>
                <a:cs typeface="Georgia"/>
              </a:rPr>
              <a:t>Except it be for this one voice, that I cried standing among them, Touching the resurrection of the dead I am called in question by you this day.</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24:22  |  Acts 24:22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腓力斯本是詳細曉得這道，就支吾他們說：「且等千夫長呂西亞下來，我要審斷你們的事。」</a:t>
            </a:r>
          </a:p>
          <a:p xmlns:a="http://schemas.openxmlformats.org/drawingml/2006/main">
            <a:pPr algn="ctr">
              <a:buNone/>
            </a:pPr>
            <a:r>
              <a:rPr sz="2100">
                <a:solidFill>
                  <a:srgbClr val="FFFFFF"/>
                </a:solidFill>
                <a:latin typeface="Georgia"/>
                <a:ea typeface="Georgia"/>
                <a:cs typeface="Georgia"/>
              </a:rPr>
              <a:t>And when Felix heard these things, having more perfect knowledge of that way, he deferred them, and said, When Lysias the chief captain shall come down, I will know the uttermost of your matter.</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24:23  |  Acts 24:23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於是吩咐百夫長看守保羅，並且寬待他，也不攔阻他的親友來供給他。</a:t>
            </a:r>
          </a:p>
          <a:p xmlns:a="http://schemas.openxmlformats.org/drawingml/2006/main">
            <a:pPr algn="ctr">
              <a:buNone/>
            </a:pPr>
            <a:r>
              <a:rPr sz="2100">
                <a:solidFill>
                  <a:srgbClr val="FFFFFF"/>
                </a:solidFill>
                <a:latin typeface="Georgia"/>
                <a:ea typeface="Georgia"/>
                <a:cs typeface="Georgia"/>
              </a:rPr>
              <a:t>And he commanded a centurion to keep Paul, and to let him have liberty, and that he should forbid none of his acquaintance to minister or come unto him.</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24:24  |  Acts 24:24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過了幾天，腓力斯和他夫人－猶太的女子土西拉－一同來到，就叫了保羅來，聽他講論信基督耶穌的道。</a:t>
            </a:r>
          </a:p>
          <a:p xmlns:a="http://schemas.openxmlformats.org/drawingml/2006/main">
            <a:pPr algn="ctr">
              <a:buNone/>
            </a:pPr>
            <a:r>
              <a:rPr sz="2100">
                <a:solidFill>
                  <a:srgbClr val="FFFFFF"/>
                </a:solidFill>
                <a:latin typeface="Georgia"/>
                <a:ea typeface="Georgia"/>
                <a:cs typeface="Georgia"/>
              </a:rPr>
              <a:t>And after certain days, when Felix came with his wife Drusilla, which was a Jewess, he sent for Paul, and heard him concerning the faith in Christ.</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24:25  |  Acts 24:25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保羅講論公義、節制，和將來的審判。腓力斯甚覺恐懼，說：「你暫且去吧，等我得便再叫你來。」</a:t>
            </a:r>
          </a:p>
          <a:p xmlns:a="http://schemas.openxmlformats.org/drawingml/2006/main">
            <a:pPr algn="ctr">
              <a:buNone/>
            </a:pPr>
            <a:r>
              <a:rPr sz="2100">
                <a:solidFill>
                  <a:srgbClr val="FFFFFF"/>
                </a:solidFill>
                <a:latin typeface="Georgia"/>
                <a:ea typeface="Georgia"/>
                <a:cs typeface="Georgia"/>
              </a:rPr>
              <a:t>And as he reasoned of righteousness, temperance, and judgment to come, Felix trembled, and answered, Go thy way for this time; when I have a convenient season, I will call for thee.</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24:26  |  Acts 24:26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腓力斯又指望保羅送他銀錢，所以屢次叫他來，和他談論。</a:t>
            </a:r>
          </a:p>
          <a:p xmlns:a="http://schemas.openxmlformats.org/drawingml/2006/main">
            <a:pPr algn="ctr">
              <a:buNone/>
            </a:pPr>
            <a:r>
              <a:rPr sz="2100">
                <a:solidFill>
                  <a:srgbClr val="FFFFFF"/>
                </a:solidFill>
                <a:latin typeface="Georgia"/>
                <a:ea typeface="Georgia"/>
                <a:cs typeface="Georgia"/>
              </a:rPr>
              <a:t>He hoped also that money should have been given him of Paul, that he might loose him: wherefore he sent for him the oftener, and communed with him.</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24:27  |  Acts 24:27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過了兩年，波求‧非斯都接了腓力斯的任；腓力斯要討猶太人的喜歡，就留保羅在監裏。</a:t>
            </a:r>
          </a:p>
          <a:p xmlns:a="http://schemas.openxmlformats.org/drawingml/2006/main">
            <a:pPr algn="ctr">
              <a:buNone/>
            </a:pPr>
            <a:r>
              <a:rPr sz="2400">
                <a:solidFill>
                  <a:srgbClr val="FFFFFF"/>
                </a:solidFill>
                <a:latin typeface="Georgia"/>
                <a:ea typeface="Georgia"/>
                <a:cs typeface="Georgia"/>
              </a:rPr>
              <a:t>But after two years Porcius Festus came into Felix’ room: and Felix, willing to shew the Jews a pleasure, left Paul bound.</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2026-08-30T07:05:00.7860000Z</dcterms:created>
  <dcterms:modified xsi:type="dcterms:W3CDTF">2026-08-30T07:05:00.7860000Z</dcterms:modified>
</coreProperties>
</file>