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8e7a7dd8b0d482c" /><Relationship Type="http://schemas.openxmlformats.org/officeDocument/2006/relationships/extended-properties" Target="/docProps/app.xml" Id="R82779e8495a34974" /><Relationship Type="http://schemas.openxmlformats.org/officeDocument/2006/relationships/officeDocument" Target="/ppt/presentation.xml" Id="Rb0d015b8c2f3428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f20d20d5e24255"/>
  </p:sldMasterIdLst>
  <p:notesMasterIdLst>
    <p:notesMasterId xmlns:r="http://schemas.openxmlformats.org/officeDocument/2006/relationships" r:id="R09454eb5ad0d4655"/>
  </p:notesMasterIdLst>
  <p:sldIdLst>
    <p:sldId xmlns:r="http://schemas.openxmlformats.org/officeDocument/2006/relationships" id="256" r:id="Rdb424cf23b9145b3"/>
    <p:sldId xmlns:r="http://schemas.openxmlformats.org/officeDocument/2006/relationships" id="257" r:id="R66a9c02263a84ac7"/>
    <p:sldId xmlns:r="http://schemas.openxmlformats.org/officeDocument/2006/relationships" id="258" r:id="R9c334154bbbb4429"/>
    <p:sldId xmlns:r="http://schemas.openxmlformats.org/officeDocument/2006/relationships" id="259" r:id="R60da8eaa55dd4c39"/>
    <p:sldId xmlns:r="http://schemas.openxmlformats.org/officeDocument/2006/relationships" id="260" r:id="R613567d8c430492c"/>
    <p:sldId xmlns:r="http://schemas.openxmlformats.org/officeDocument/2006/relationships" id="261" r:id="R1dbc4f6742904859"/>
    <p:sldId xmlns:r="http://schemas.openxmlformats.org/officeDocument/2006/relationships" id="262" r:id="Rce5c729e864b46ba"/>
    <p:sldId xmlns:r="http://schemas.openxmlformats.org/officeDocument/2006/relationships" id="263" r:id="R08b640e7cc374a6e"/>
    <p:sldId xmlns:r="http://schemas.openxmlformats.org/officeDocument/2006/relationships" id="264" r:id="R30560683ada44709"/>
    <p:sldId xmlns:r="http://schemas.openxmlformats.org/officeDocument/2006/relationships" id="265" r:id="R8b92b7971d4645d5"/>
    <p:sldId xmlns:r="http://schemas.openxmlformats.org/officeDocument/2006/relationships" id="266" r:id="R4ba5b6775ea94eb7"/>
    <p:sldId xmlns:r="http://schemas.openxmlformats.org/officeDocument/2006/relationships" id="267" r:id="Re941fe65a32541da"/>
    <p:sldId xmlns:r="http://schemas.openxmlformats.org/officeDocument/2006/relationships" id="268" r:id="Rbdae3cecd9534d6a"/>
    <p:sldId xmlns:r="http://schemas.openxmlformats.org/officeDocument/2006/relationships" id="269" r:id="Rc2bf0bf1c25249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4c43bd82d34a2c" /><Relationship Type="http://schemas.openxmlformats.org/officeDocument/2006/relationships/slideMaster" Target="/ppt/slideMasters/slideMaster1.xml" Id="R67f20d20d5e24255" /><Relationship Type="http://schemas.openxmlformats.org/officeDocument/2006/relationships/notesMaster" Target="/ppt/notesMasters/notesMaster1.xml" Id="R09454eb5ad0d4655" /><Relationship Type="http://schemas.openxmlformats.org/officeDocument/2006/relationships/presProps" Target="/ppt/presProps.xml" Id="Rfe638c29678b4b6a" /><Relationship Type="http://schemas.openxmlformats.org/officeDocument/2006/relationships/tableStyles" Target="/ppt/tableStyles.xml" Id="R63b9980b125947c0" /><Relationship Type="http://schemas.openxmlformats.org/officeDocument/2006/relationships/slide" Target="/ppt/slides/slide1.xml" Id="Rdb424cf23b9145b3" /><Relationship Type="http://schemas.openxmlformats.org/officeDocument/2006/relationships/slide" Target="/ppt/slides/slide2.xml" Id="R66a9c02263a84ac7" /><Relationship Type="http://schemas.openxmlformats.org/officeDocument/2006/relationships/slide" Target="/ppt/slides/slide3.xml" Id="R9c334154bbbb4429" /><Relationship Type="http://schemas.openxmlformats.org/officeDocument/2006/relationships/slide" Target="/ppt/slides/slide4.xml" Id="R60da8eaa55dd4c39" /><Relationship Type="http://schemas.openxmlformats.org/officeDocument/2006/relationships/slide" Target="/ppt/slides/slide5.xml" Id="R613567d8c430492c" /><Relationship Type="http://schemas.openxmlformats.org/officeDocument/2006/relationships/slide" Target="/ppt/slides/slide6.xml" Id="R1dbc4f6742904859" /><Relationship Type="http://schemas.openxmlformats.org/officeDocument/2006/relationships/slide" Target="/ppt/slides/slide7.xml" Id="Rce5c729e864b46ba" /><Relationship Type="http://schemas.openxmlformats.org/officeDocument/2006/relationships/slide" Target="/ppt/slides/slide8.xml" Id="R08b640e7cc374a6e" /><Relationship Type="http://schemas.openxmlformats.org/officeDocument/2006/relationships/slide" Target="/ppt/slides/slide9.xml" Id="R30560683ada44709" /><Relationship Type="http://schemas.openxmlformats.org/officeDocument/2006/relationships/slide" Target="/ppt/slides/slide10.xml" Id="R8b92b7971d4645d5" /><Relationship Type="http://schemas.openxmlformats.org/officeDocument/2006/relationships/slide" Target="/ppt/slides/slide11.xml" Id="R4ba5b6775ea94eb7" /><Relationship Type="http://schemas.openxmlformats.org/officeDocument/2006/relationships/slide" Target="/ppt/slides/slide12.xml" Id="Re941fe65a32541da" /><Relationship Type="http://schemas.openxmlformats.org/officeDocument/2006/relationships/slide" Target="/ppt/slides/slide13.xml" Id="Rbdae3cecd9534d6a" /><Relationship Type="http://schemas.openxmlformats.org/officeDocument/2006/relationships/slide" Target="/ppt/slides/slide14.xml" Id="Rc2bf0bf1c25249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ddf2e52dd084ed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77a529c248402b" /><Relationship Type="http://schemas.openxmlformats.org/officeDocument/2006/relationships/notesMaster" Target="/ppt/notesMasters/notesMaster1.xml" Id="Rcfdedb55e18e45b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51ef19831ae4379" /><Relationship Type="http://schemas.openxmlformats.org/officeDocument/2006/relationships/notesMaster" Target="/ppt/notesMasters/notesMaster1.xml" Id="R568ea2ef9fec44d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9cce7192a2c4ef6" /><Relationship Type="http://schemas.openxmlformats.org/officeDocument/2006/relationships/notesMaster" Target="/ppt/notesMasters/notesMaster1.xml" Id="R462df97cda6d46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5988d316a1e477d" /><Relationship Type="http://schemas.openxmlformats.org/officeDocument/2006/relationships/notesMaster" Target="/ppt/notesMasters/notesMaster1.xml" Id="Rda44e5bd0c45411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a93125c365143ab" /><Relationship Type="http://schemas.openxmlformats.org/officeDocument/2006/relationships/notesMaster" Target="/ppt/notesMasters/notesMaster1.xml" Id="R4130afaf2d6948f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6f05c8a32649f2" /><Relationship Type="http://schemas.openxmlformats.org/officeDocument/2006/relationships/notesMaster" Target="/ppt/notesMasters/notesMaster1.xml" Id="Ra6a147b00f96496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ae51bbf67ff4801" /><Relationship Type="http://schemas.openxmlformats.org/officeDocument/2006/relationships/notesMaster" Target="/ppt/notesMasters/notesMaster1.xml" Id="R17634db0aa824e8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6ef879cfa4840b0" /><Relationship Type="http://schemas.openxmlformats.org/officeDocument/2006/relationships/notesMaster" Target="/ppt/notesMasters/notesMaster1.xml" Id="Rd16f5693d78148d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60b91d8f28f478f" /><Relationship Type="http://schemas.openxmlformats.org/officeDocument/2006/relationships/notesMaster" Target="/ppt/notesMasters/notesMaster1.xml" Id="Rde7c11d303214ad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787b528b0854d3d" /><Relationship Type="http://schemas.openxmlformats.org/officeDocument/2006/relationships/notesMaster" Target="/ppt/notesMasters/notesMaster1.xml" Id="R72fdbc248c3f441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57e406287c4f58" /><Relationship Type="http://schemas.openxmlformats.org/officeDocument/2006/relationships/notesMaster" Target="/ppt/notesMasters/notesMaster1.xml" Id="R4c11c00099584fe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f3ae801011143a2" /><Relationship Type="http://schemas.openxmlformats.org/officeDocument/2006/relationships/notesMaster" Target="/ppt/notesMasters/notesMaster1.xml" Id="R3cdabc37ae94474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97bc3063eee42ab" /><Relationship Type="http://schemas.openxmlformats.org/officeDocument/2006/relationships/notesMaster" Target="/ppt/notesMasters/notesMaster1.xml" Id="R641a6e99c76e4d2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19a8b99905a4de4" /><Relationship Type="http://schemas.openxmlformats.org/officeDocument/2006/relationships/notesMaster" Target="/ppt/notesMasters/notesMaster1.xml" Id="Ra9f7dcc33a8749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7ead7ff0c34418" /><Relationship Type="http://schemas.openxmlformats.org/officeDocument/2006/relationships/image" Target="/ppt/media/image.png" Id="R90db2a2b023f4d94" /><Relationship Type="http://schemas.openxmlformats.org/officeDocument/2006/relationships/image" Target="/ppt/media/image2.png" Id="R150e425430324470" /><Relationship Type="http://schemas.openxmlformats.org/officeDocument/2006/relationships/image" Target="/ppt/media/image.jpeg" Id="R905a2abba76e406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e4c55cb9a6440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0db2a2b023f4d9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50e42543032447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5a2abba76e406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6565358d65c49b2" /><Relationship Type="http://schemas.openxmlformats.org/officeDocument/2006/relationships/slideLayout" Target="/ppt/slideLayouts/slideLayout1.xml" Id="R913b455feed34dda" /><Relationship Type="http://schemas.openxmlformats.org/officeDocument/2006/relationships/slideLayout" Target="/ppt/slideLayouts/slideLayout2.xml" Id="R2aa1c6f542464df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13b455feed34dda"/>
    <p:sldLayoutId xmlns:r="http://schemas.openxmlformats.org/officeDocument/2006/relationships" id="2147483650" r:id="R2aa1c6f542464df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3caa6a676e4438" /><Relationship Type="http://schemas.openxmlformats.org/officeDocument/2006/relationships/notesSlide" Target="/ppt/notesSlides/notesSlide1.xml" Id="R09a7397bf22c49e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9a69d125ea49c0" /><Relationship Type="http://schemas.openxmlformats.org/officeDocument/2006/relationships/notesSlide" Target="/ppt/notesSlides/notesSlide2.xml" Id="Rf8ed7304f781406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b1dbf9763c4df4" /><Relationship Type="http://schemas.openxmlformats.org/officeDocument/2006/relationships/notesSlide" Target="/ppt/notesSlides/notesSlide3.xml" Id="R2fa499395d58497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7e4770fa684534" /><Relationship Type="http://schemas.openxmlformats.org/officeDocument/2006/relationships/notesSlide" Target="/ppt/notesSlides/notesSlide4.xml" Id="Rabeefd652352443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9be53774254b35" /><Relationship Type="http://schemas.openxmlformats.org/officeDocument/2006/relationships/notesSlide" Target="/ppt/notesSlides/notesSlide5.xml" Id="Rb8190103cbdc4dd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5208e8be014d7a" /><Relationship Type="http://schemas.openxmlformats.org/officeDocument/2006/relationships/notesSlide" Target="/ppt/notesSlides/notesSlide6.xml" Id="R6a5f12b842bd480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b6572706d24def" /><Relationship Type="http://schemas.openxmlformats.org/officeDocument/2006/relationships/notesSlide" Target="/ppt/notesSlides/notesSlide7.xml" Id="Rde2dde62fa96470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883aa6af17453f" /><Relationship Type="http://schemas.openxmlformats.org/officeDocument/2006/relationships/notesSlide" Target="/ppt/notesSlides/notesSlide8.xml" Id="Rfef03d096b044c7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b51f9eb2474c8c" /><Relationship Type="http://schemas.openxmlformats.org/officeDocument/2006/relationships/notesSlide" Target="/ppt/notesSlides/notesSlide9.xml" Id="R99de8125b5f1492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da620ad5d74c27" /><Relationship Type="http://schemas.openxmlformats.org/officeDocument/2006/relationships/notesSlide" Target="/ppt/notesSlides/notesSlide10.xml" Id="Rd7ca1a0840cc4b7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6094eb9b26448a" /><Relationship Type="http://schemas.openxmlformats.org/officeDocument/2006/relationships/notesSlide" Target="/ppt/notesSlides/notesSlide11.xml" Id="Rea1017765843493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31b5ca1beb40da" /><Relationship Type="http://schemas.openxmlformats.org/officeDocument/2006/relationships/notesSlide" Target="/ppt/notesSlides/notesSlide12.xml" Id="Rc51fb595d07a407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3cfd6be35842c5" /><Relationship Type="http://schemas.openxmlformats.org/officeDocument/2006/relationships/notesSlide" Target="/ppt/notesSlides/notesSlide13.xml" Id="Rb1facb3ead27429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4dac80de0b4b10" /><Relationship Type="http://schemas.openxmlformats.org/officeDocument/2006/relationships/notesSlide" Target="/ppt/notesSlides/notesSlide14.xml" Id="R82c9bbf760a540f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Zechariah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2:1  |  Zechariah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我又舉目觀看，見一人手拿準繩。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lifted up mine eyes again, and looked, and behold a man with a measuring line in his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2:2  |  Zechariah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我說：「你往哪裏去？」他對我說：「要去量耶路撒冷，看有多寬多長。」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I, Whither goest thou? And he said unto me, To measure Jerusalem, to see what is the breadth thereof, and what is the length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2:3  |  Zechariah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與我說話的天使去的時候，又有一位天使迎着他來，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And, behold, the angel that talked with me went forth, and another angel went out to meet him,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2:4  |  Zechariah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對他說：「你跑去告訴那少年人說，耶路撒冷必有人居住，好像無城牆的鄉村，因為人民和牲畜甚多。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said unto him, Run, speak to this young man, saying, Jerusalem shall be inhabited as towns without walls for the multitude of men and cattle therein: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2:5  |  Zechariah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耶和華說：我要作耶路撒冷四圍的火城，並要作其中的榮耀。」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I, saith the LORD, will be unto her a wall of fire round about, and will be the glory in the midst of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2:6  |  Zechariah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耶和華說：「我從前分散你們在天的四方，現在你們要從北方之地逃回。這是耶和華說的。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Ho, ho, come forth, and flee from the land of the north, saith the LORD: for I have spread you abroad as the four winds of the heaven,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2:7  |  Zechariah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與巴比倫人同住的錫安民哪，應當逃脫。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Deliver thyself, O Zion, that dwellest with the daughter of Babylon.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2:8  |  Zechariah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萬軍之耶和華說，在顯出榮耀之後，差遣我去[懲罰]那擄掠你們的列國，摸你們的就是摸他眼中的瞳人。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thus saith the LORD of hosts; After the glory hath he sent me unto the nations which spoiled you: for he that toucheth you toucheth the apple of his eye.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2:9  |  Zechariah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看哪，我要向他們掄手，他們就必作服事他們之人的擄物，你們便知道萬軍之耶和華差遣我了。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behold, I will shake mine hand upon them, and they shall be a spoil to their servants: and ye shall know that the LORD of hosts hath sent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2:10  |  Zechariah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錫安城啊，應當歡樂歌唱，因為我來要住在你中間。這是耶和華說的。」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 and rejoice, O daughter of Zion: for, lo, I come, and I will dwell in the midst of thee,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2:11  |  Zechariah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那時，必有許多國歸附耶和華，作他的子民。他要住在你中間，你就知道萬軍之耶和華差遣我到你那裏去了。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many nations shall be joined to the LORD in that day, and shall be my people: and I will dwell in the midst of thee, and thou shalt know that the LORD of hosts hath sent me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2:12  |  Zechariah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耶和華必收回猶大作他聖地的分，也必再揀選耶路撒冷。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shall inherit Judah his portion in the holy land, and shall choose Jerusalem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撒迦利亞書 2:13  |  Zechariah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凡有血氣的都當在耶和華面前靜默無聲；因為他興起，從聖所出來了。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silent, O all flesh, before the LORD: for he is raised up out of his holy habitation.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2026-08-30T04:21:06.1690000Z</dcterms:created>
  <dcterms:modified xsi:type="dcterms:W3CDTF">2026-08-30T04:21:06.1690000Z</dcterms:modified>
</coreProperties>
</file>