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d6f176f99964511" /><Relationship Type="http://schemas.openxmlformats.org/officeDocument/2006/relationships/extended-properties" Target="/docProps/app.xml" Id="R64a7c1e06c4145d9" /><Relationship Type="http://schemas.openxmlformats.org/officeDocument/2006/relationships/officeDocument" Target="/ppt/presentation.xml" Id="Rc86e1942359f45ea" /></Relationships>
</file>

<file path=ppt/presentation.xml><?xml version="1.0" encoding="utf-8"?>
<p:presentation xmlns:p="http://schemas.openxmlformats.org/presentationml/2006/main">
  <p:sldMasterIdLst>
    <p:sldMasterId xmlns:r="http://schemas.openxmlformats.org/officeDocument/2006/relationships" id="2147483648" r:id="R2134a3e287f64f9a"/>
  </p:sldMasterIdLst>
  <p:notesMasterIdLst>
    <p:notesMasterId xmlns:r="http://schemas.openxmlformats.org/officeDocument/2006/relationships" r:id="R96726843917c4012"/>
  </p:notesMasterIdLst>
  <p:sldIdLst>
    <p:sldId xmlns:r="http://schemas.openxmlformats.org/officeDocument/2006/relationships" id="256" r:id="R475ee0807e164248"/>
    <p:sldId xmlns:r="http://schemas.openxmlformats.org/officeDocument/2006/relationships" id="257" r:id="Rb1cb7448e6314d50"/>
    <p:sldId xmlns:r="http://schemas.openxmlformats.org/officeDocument/2006/relationships" id="258" r:id="R6c86773985f24448"/>
    <p:sldId xmlns:r="http://schemas.openxmlformats.org/officeDocument/2006/relationships" id="259" r:id="R11665731e1394fb9"/>
    <p:sldId xmlns:r="http://schemas.openxmlformats.org/officeDocument/2006/relationships" id="260" r:id="R2d9cffe5f1f248ea"/>
    <p:sldId xmlns:r="http://schemas.openxmlformats.org/officeDocument/2006/relationships" id="261" r:id="Rd32250fc2c504aa6"/>
    <p:sldId xmlns:r="http://schemas.openxmlformats.org/officeDocument/2006/relationships" id="262" r:id="R52df570b92834273"/>
    <p:sldId xmlns:r="http://schemas.openxmlformats.org/officeDocument/2006/relationships" id="263" r:id="Rac28cbcc3b994f8b"/>
    <p:sldId xmlns:r="http://schemas.openxmlformats.org/officeDocument/2006/relationships" id="264" r:id="R381fca000b18486b"/>
    <p:sldId xmlns:r="http://schemas.openxmlformats.org/officeDocument/2006/relationships" id="265" r:id="R59552c9d16134f0c"/>
    <p:sldId xmlns:r="http://schemas.openxmlformats.org/officeDocument/2006/relationships" id="266" r:id="Rb0a5958f2edb4cbe"/>
    <p:sldId xmlns:r="http://schemas.openxmlformats.org/officeDocument/2006/relationships" id="267" r:id="R9b562f1211a04d19"/>
    <p:sldId xmlns:r="http://schemas.openxmlformats.org/officeDocument/2006/relationships" id="268" r:id="Ra33166ebc6734d97"/>
    <p:sldId xmlns:r="http://schemas.openxmlformats.org/officeDocument/2006/relationships" id="269" r:id="R1da463e0c1374d23"/>
    <p:sldId xmlns:r="http://schemas.openxmlformats.org/officeDocument/2006/relationships" id="270" r:id="R9755c537a8e8492d"/>
    <p:sldId xmlns:r="http://schemas.openxmlformats.org/officeDocument/2006/relationships" id="271" r:id="R73cbebdf937e4d7b"/>
    <p:sldId xmlns:r="http://schemas.openxmlformats.org/officeDocument/2006/relationships" id="272" r:id="Rcf0c0532fcf3421d"/>
    <p:sldId xmlns:r="http://schemas.openxmlformats.org/officeDocument/2006/relationships" id="273" r:id="R1b59777a59e84a08"/>
    <p:sldId xmlns:r="http://schemas.openxmlformats.org/officeDocument/2006/relationships" id="274" r:id="Rd29780635bfd4d31"/>
    <p:sldId xmlns:r="http://schemas.openxmlformats.org/officeDocument/2006/relationships" id="275" r:id="R93d2d8fdf0c44988"/>
    <p:sldId xmlns:r="http://schemas.openxmlformats.org/officeDocument/2006/relationships" id="276" r:id="Re097336891e14964"/>
    <p:sldId xmlns:r="http://schemas.openxmlformats.org/officeDocument/2006/relationships" id="277" r:id="R390e10a4b83f4876"/>
    <p:sldId xmlns:r="http://schemas.openxmlformats.org/officeDocument/2006/relationships" id="278" r:id="R61b6c94823814349"/>
    <p:sldId xmlns:r="http://schemas.openxmlformats.org/officeDocument/2006/relationships" id="279" r:id="Rff96879a780c494b"/>
    <p:sldId xmlns:r="http://schemas.openxmlformats.org/officeDocument/2006/relationships" id="280" r:id="Rbf0a0213d0c64350"/>
    <p:sldId xmlns:r="http://schemas.openxmlformats.org/officeDocument/2006/relationships" id="281" r:id="R454c6b711f494ef0"/>
    <p:sldId xmlns:r="http://schemas.openxmlformats.org/officeDocument/2006/relationships" id="282" r:id="R06638214bde646f6"/>
    <p:sldId xmlns:r="http://schemas.openxmlformats.org/officeDocument/2006/relationships" id="283" r:id="R700d5804f8f24616"/>
    <p:sldId xmlns:r="http://schemas.openxmlformats.org/officeDocument/2006/relationships" id="284" r:id="Re924306865e24f4f"/>
    <p:sldId xmlns:r="http://schemas.openxmlformats.org/officeDocument/2006/relationships" id="285" r:id="R2ccc64b3bb4a4582"/>
    <p:sldId xmlns:r="http://schemas.openxmlformats.org/officeDocument/2006/relationships" id="286" r:id="R23d77afc0bb34afd"/>
    <p:sldId xmlns:r="http://schemas.openxmlformats.org/officeDocument/2006/relationships" id="287" r:id="R7511a8229c69490b"/>
    <p:sldId xmlns:r="http://schemas.openxmlformats.org/officeDocument/2006/relationships" id="288" r:id="R675cf44d67904837"/>
    <p:sldId xmlns:r="http://schemas.openxmlformats.org/officeDocument/2006/relationships" id="289" r:id="Rf70be790a8854ea4"/>
    <p:sldId xmlns:r="http://schemas.openxmlformats.org/officeDocument/2006/relationships" id="290" r:id="Rb4c7a1ae47fa46a9"/>
    <p:sldId xmlns:r="http://schemas.openxmlformats.org/officeDocument/2006/relationships" id="291" r:id="Rea4205a5d55f490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e63007d24aa410e" /><Relationship Type="http://schemas.openxmlformats.org/officeDocument/2006/relationships/slideMaster" Target="/ppt/slideMasters/slideMaster1.xml" Id="R2134a3e287f64f9a" /><Relationship Type="http://schemas.openxmlformats.org/officeDocument/2006/relationships/notesMaster" Target="/ppt/notesMasters/notesMaster1.xml" Id="R96726843917c4012" /><Relationship Type="http://schemas.openxmlformats.org/officeDocument/2006/relationships/presProps" Target="/ppt/presProps.xml" Id="Rd7fdfb90a2394c57" /><Relationship Type="http://schemas.openxmlformats.org/officeDocument/2006/relationships/tableStyles" Target="/ppt/tableStyles.xml" Id="R4bda27ca7eb4496a" /><Relationship Type="http://schemas.openxmlformats.org/officeDocument/2006/relationships/slide" Target="/ppt/slides/slide1.xml" Id="R475ee0807e164248" /><Relationship Type="http://schemas.openxmlformats.org/officeDocument/2006/relationships/slide" Target="/ppt/slides/slide2.xml" Id="Rb1cb7448e6314d50" /><Relationship Type="http://schemas.openxmlformats.org/officeDocument/2006/relationships/slide" Target="/ppt/slides/slide3.xml" Id="R6c86773985f24448" /><Relationship Type="http://schemas.openxmlformats.org/officeDocument/2006/relationships/slide" Target="/ppt/slides/slide4.xml" Id="R11665731e1394fb9" /><Relationship Type="http://schemas.openxmlformats.org/officeDocument/2006/relationships/slide" Target="/ppt/slides/slide5.xml" Id="R2d9cffe5f1f248ea" /><Relationship Type="http://schemas.openxmlformats.org/officeDocument/2006/relationships/slide" Target="/ppt/slides/slide6.xml" Id="Rd32250fc2c504aa6" /><Relationship Type="http://schemas.openxmlformats.org/officeDocument/2006/relationships/slide" Target="/ppt/slides/slide7.xml" Id="R52df570b92834273" /><Relationship Type="http://schemas.openxmlformats.org/officeDocument/2006/relationships/slide" Target="/ppt/slides/slide8.xml" Id="Rac28cbcc3b994f8b" /><Relationship Type="http://schemas.openxmlformats.org/officeDocument/2006/relationships/slide" Target="/ppt/slides/slide9.xml" Id="R381fca000b18486b" /><Relationship Type="http://schemas.openxmlformats.org/officeDocument/2006/relationships/slide" Target="/ppt/slides/slide10.xml" Id="R59552c9d16134f0c" /><Relationship Type="http://schemas.openxmlformats.org/officeDocument/2006/relationships/slide" Target="/ppt/slides/slide11.xml" Id="Rb0a5958f2edb4cbe" /><Relationship Type="http://schemas.openxmlformats.org/officeDocument/2006/relationships/slide" Target="/ppt/slides/slide12.xml" Id="R9b562f1211a04d19" /><Relationship Type="http://schemas.openxmlformats.org/officeDocument/2006/relationships/slide" Target="/ppt/slides/slide13.xml" Id="Ra33166ebc6734d97" /><Relationship Type="http://schemas.openxmlformats.org/officeDocument/2006/relationships/slide" Target="/ppt/slides/slide14.xml" Id="R1da463e0c1374d23" /><Relationship Type="http://schemas.openxmlformats.org/officeDocument/2006/relationships/slide" Target="/ppt/slides/slide15.xml" Id="R9755c537a8e8492d" /><Relationship Type="http://schemas.openxmlformats.org/officeDocument/2006/relationships/slide" Target="/ppt/slides/slide16.xml" Id="R73cbebdf937e4d7b" /><Relationship Type="http://schemas.openxmlformats.org/officeDocument/2006/relationships/slide" Target="/ppt/slides/slide17.xml" Id="Rcf0c0532fcf3421d" /><Relationship Type="http://schemas.openxmlformats.org/officeDocument/2006/relationships/slide" Target="/ppt/slides/slide18.xml" Id="R1b59777a59e84a08" /><Relationship Type="http://schemas.openxmlformats.org/officeDocument/2006/relationships/slide" Target="/ppt/slides/slide19.xml" Id="Rd29780635bfd4d31" /><Relationship Type="http://schemas.openxmlformats.org/officeDocument/2006/relationships/slide" Target="/ppt/slides/slide20.xml" Id="R93d2d8fdf0c44988" /><Relationship Type="http://schemas.openxmlformats.org/officeDocument/2006/relationships/slide" Target="/ppt/slides/slide21.xml" Id="Re097336891e14964" /><Relationship Type="http://schemas.openxmlformats.org/officeDocument/2006/relationships/slide" Target="/ppt/slides/slide22.xml" Id="R390e10a4b83f4876" /><Relationship Type="http://schemas.openxmlformats.org/officeDocument/2006/relationships/slide" Target="/ppt/slides/slide23.xml" Id="R61b6c94823814349" /><Relationship Type="http://schemas.openxmlformats.org/officeDocument/2006/relationships/slide" Target="/ppt/slides/slide24.xml" Id="Rff96879a780c494b" /><Relationship Type="http://schemas.openxmlformats.org/officeDocument/2006/relationships/slide" Target="/ppt/slides/slide25.xml" Id="Rbf0a0213d0c64350" /><Relationship Type="http://schemas.openxmlformats.org/officeDocument/2006/relationships/slide" Target="/ppt/slides/slide26.xml" Id="R454c6b711f494ef0" /><Relationship Type="http://schemas.openxmlformats.org/officeDocument/2006/relationships/slide" Target="/ppt/slides/slide27.xml" Id="R06638214bde646f6" /><Relationship Type="http://schemas.openxmlformats.org/officeDocument/2006/relationships/slide" Target="/ppt/slides/slide28.xml" Id="R700d5804f8f24616" /><Relationship Type="http://schemas.openxmlformats.org/officeDocument/2006/relationships/slide" Target="/ppt/slides/slide29.xml" Id="Re924306865e24f4f" /><Relationship Type="http://schemas.openxmlformats.org/officeDocument/2006/relationships/slide" Target="/ppt/slides/slide30.xml" Id="R2ccc64b3bb4a4582" /><Relationship Type="http://schemas.openxmlformats.org/officeDocument/2006/relationships/slide" Target="/ppt/slides/slide31.xml" Id="R23d77afc0bb34afd" /><Relationship Type="http://schemas.openxmlformats.org/officeDocument/2006/relationships/slide" Target="/ppt/slides/slide32.xml" Id="R7511a8229c69490b" /><Relationship Type="http://schemas.openxmlformats.org/officeDocument/2006/relationships/slide" Target="/ppt/slides/slide33.xml" Id="R675cf44d67904837" /><Relationship Type="http://schemas.openxmlformats.org/officeDocument/2006/relationships/slide" Target="/ppt/slides/slide34.xml" Id="Rf70be790a8854ea4" /><Relationship Type="http://schemas.openxmlformats.org/officeDocument/2006/relationships/slide" Target="/ppt/slides/slide35.xml" Id="Rb4c7a1ae47fa46a9" /><Relationship Type="http://schemas.openxmlformats.org/officeDocument/2006/relationships/slide" Target="/ppt/slides/slide36.xml" Id="Rea4205a5d55f490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9df3671a93146c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3152dc67881423f" /><Relationship Type="http://schemas.openxmlformats.org/officeDocument/2006/relationships/notesMaster" Target="/ppt/notesMasters/notesMaster1.xml" Id="R48e2326b368948e2" /></Relationships>
</file>

<file path=ppt/notesSlides/_rels/notesSlide2.xml.rels>&#65279;<?xml version="1.0" encoding="utf-8"?><Relationships xmlns="http://schemas.openxmlformats.org/package/2006/relationships"><Relationship Type="http://schemas.openxmlformats.org/officeDocument/2006/relationships/slide" Target="/ppt/slides/slide2.xml" Id="R7c1ed6a0804147b0" /><Relationship Type="http://schemas.openxmlformats.org/officeDocument/2006/relationships/notesMaster" Target="/ppt/notesMasters/notesMaster1.xml" Id="R38392c30eac74eeb" /></Relationships>
</file>

<file path=ppt/notesSlides/_rels/notesSlide3.xml.rels>&#65279;<?xml version="1.0" encoding="utf-8"?><Relationships xmlns="http://schemas.openxmlformats.org/package/2006/relationships"><Relationship Type="http://schemas.openxmlformats.org/officeDocument/2006/relationships/slide" Target="/ppt/slides/slide3.xml" Id="R28c6811be9ef4875" /><Relationship Type="http://schemas.openxmlformats.org/officeDocument/2006/relationships/notesMaster" Target="/ppt/notesMasters/notesMaster1.xml" Id="R072523dfd6194eeb" /></Relationships>
</file>

<file path=ppt/notesSlides/_rels/notesSlide4.xml.rels>&#65279;<?xml version="1.0" encoding="utf-8"?><Relationships xmlns="http://schemas.openxmlformats.org/package/2006/relationships"><Relationship Type="http://schemas.openxmlformats.org/officeDocument/2006/relationships/slide" Target="/ppt/slides/slide4.xml" Id="Rd312b63f2a3a4d6b" /><Relationship Type="http://schemas.openxmlformats.org/officeDocument/2006/relationships/notesMaster" Target="/ppt/notesMasters/notesMaster1.xml" Id="Rbcdb803e3e4f46aa" /></Relationships>
</file>

<file path=ppt/notesSlides/_rels/notesSlide5.xml.rels>&#65279;<?xml version="1.0" encoding="utf-8"?><Relationships xmlns="http://schemas.openxmlformats.org/package/2006/relationships"><Relationship Type="http://schemas.openxmlformats.org/officeDocument/2006/relationships/slide" Target="/ppt/slides/slide5.xml" Id="R2d2a9db95fda4d83" /><Relationship Type="http://schemas.openxmlformats.org/officeDocument/2006/relationships/notesMaster" Target="/ppt/notesMasters/notesMaster1.xml" Id="Re3ed111e3e0a4539" /></Relationships>
</file>

<file path=ppt/notesSlides/_rels/notesSlide6.xml.rels>&#65279;<?xml version="1.0" encoding="utf-8"?><Relationships xmlns="http://schemas.openxmlformats.org/package/2006/relationships"><Relationship Type="http://schemas.openxmlformats.org/officeDocument/2006/relationships/slide" Target="/ppt/slides/slide6.xml" Id="R80432407e1f449db" /><Relationship Type="http://schemas.openxmlformats.org/officeDocument/2006/relationships/notesMaster" Target="/ppt/notesMasters/notesMaster1.xml" Id="Ra19044e5c7cb42b7" /></Relationships>
</file>

<file path=ppt/notesSlides/_rels/notesSlide7.xml.rels>&#65279;<?xml version="1.0" encoding="utf-8"?><Relationships xmlns="http://schemas.openxmlformats.org/package/2006/relationships"><Relationship Type="http://schemas.openxmlformats.org/officeDocument/2006/relationships/slide" Target="/ppt/slides/slide7.xml" Id="R7dbc0f28b404471b" /><Relationship Type="http://schemas.openxmlformats.org/officeDocument/2006/relationships/notesMaster" Target="/ppt/notesMasters/notesMaster1.xml" Id="Rb1201d0464d84f0e" /></Relationships>
</file>

<file path=ppt/notesSlides/_rels/notesSlide8.xml.rels>&#65279;<?xml version="1.0" encoding="utf-8"?><Relationships xmlns="http://schemas.openxmlformats.org/package/2006/relationships"><Relationship Type="http://schemas.openxmlformats.org/officeDocument/2006/relationships/slide" Target="/ppt/slides/slide8.xml" Id="Rc85d7333e19d4be3" /><Relationship Type="http://schemas.openxmlformats.org/officeDocument/2006/relationships/notesMaster" Target="/ppt/notesMasters/notesMaster1.xml" Id="R71a1c5620a4d4115" /></Relationships>
</file>

<file path=ppt/notesSlides/_rels/notesSlide9.xml.rels>&#65279;<?xml version="1.0" encoding="utf-8"?><Relationships xmlns="http://schemas.openxmlformats.org/package/2006/relationships"><Relationship Type="http://schemas.openxmlformats.org/officeDocument/2006/relationships/slide" Target="/ppt/slides/slide9.xml" Id="R9155f35e31b44ea3" /><Relationship Type="http://schemas.openxmlformats.org/officeDocument/2006/relationships/notesMaster" Target="/ppt/notesMasters/notesMaster1.xml" Id="Ree92682f85a34c8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96d5a9bdc9f496c" /><Relationship Type="http://schemas.openxmlformats.org/officeDocument/2006/relationships/notesMaster" Target="/ppt/notesMasters/notesMaster1.xml" Id="R7539cf3dc2cd43c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c7b5637591040bb" /><Relationship Type="http://schemas.openxmlformats.org/officeDocument/2006/relationships/notesMaster" Target="/ppt/notesMasters/notesMaster1.xml" Id="R14c4bc46e916434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ee3b19ae38e4fde" /><Relationship Type="http://schemas.openxmlformats.org/officeDocument/2006/relationships/notesMaster" Target="/ppt/notesMasters/notesMaster1.xml" Id="Rd2edb2bce17b478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7170479ac344d49" /><Relationship Type="http://schemas.openxmlformats.org/officeDocument/2006/relationships/notesMaster" Target="/ppt/notesMasters/notesMaster1.xml" Id="Ra282c37444e1409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8aa9a1d34c54756" /><Relationship Type="http://schemas.openxmlformats.org/officeDocument/2006/relationships/notesMaster" Target="/ppt/notesMasters/notesMaster1.xml" Id="Rc76174f29b9540e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2d6dbb3f9e24f35" /><Relationship Type="http://schemas.openxmlformats.org/officeDocument/2006/relationships/notesMaster" Target="/ppt/notesMasters/notesMaster1.xml" Id="R33f3b221758d47c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76311e9f1fc4fc4" /><Relationship Type="http://schemas.openxmlformats.org/officeDocument/2006/relationships/notesMaster" Target="/ppt/notesMasters/notesMaster1.xml" Id="R75e7e48fd5434bb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31ff2847f134383" /><Relationship Type="http://schemas.openxmlformats.org/officeDocument/2006/relationships/notesMaster" Target="/ppt/notesMasters/notesMaster1.xml" Id="R6e519563943f478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7298b5b73ce4869" /><Relationship Type="http://schemas.openxmlformats.org/officeDocument/2006/relationships/notesMaster" Target="/ppt/notesMasters/notesMaster1.xml" Id="Rba4e30b0acb2424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0b3a12ef7b04308" /><Relationship Type="http://schemas.openxmlformats.org/officeDocument/2006/relationships/notesMaster" Target="/ppt/notesMasters/notesMaster1.xml" Id="R4d8ba0d41ac84eb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d20f6e2af0f49cc" /><Relationship Type="http://schemas.openxmlformats.org/officeDocument/2006/relationships/notesMaster" Target="/ppt/notesMasters/notesMaster1.xml" Id="Rc3db29391151476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e3008d5a8634b08" /><Relationship Type="http://schemas.openxmlformats.org/officeDocument/2006/relationships/notesMaster" Target="/ppt/notesMasters/notesMaster1.xml" Id="Rfa5d7fd1f3eb4e1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4fca048dfc34215" /><Relationship Type="http://schemas.openxmlformats.org/officeDocument/2006/relationships/notesMaster" Target="/ppt/notesMasters/notesMaster1.xml" Id="Rdced653c86f9414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482da39833f4a1e" /><Relationship Type="http://schemas.openxmlformats.org/officeDocument/2006/relationships/notesMaster" Target="/ppt/notesMasters/notesMaster1.xml" Id="R63622473a7df458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ff1fec53a5e4a72" /><Relationship Type="http://schemas.openxmlformats.org/officeDocument/2006/relationships/notesMaster" Target="/ppt/notesMasters/notesMaster1.xml" Id="Rcd1c0c8ca830438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3946323d3694b14" /><Relationship Type="http://schemas.openxmlformats.org/officeDocument/2006/relationships/notesMaster" Target="/ppt/notesMasters/notesMaster1.xml" Id="R4de87af42d3342a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7b1c84611c94d9a" /><Relationship Type="http://schemas.openxmlformats.org/officeDocument/2006/relationships/notesMaster" Target="/ppt/notesMasters/notesMaster1.xml" Id="R63696bc9ac2c4f4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2755665c3344b92" /><Relationship Type="http://schemas.openxmlformats.org/officeDocument/2006/relationships/notesMaster" Target="/ppt/notesMasters/notesMaster1.xml" Id="R2b71432c567040a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5b45fba1c4441e4" /><Relationship Type="http://schemas.openxmlformats.org/officeDocument/2006/relationships/notesMaster" Target="/ppt/notesMasters/notesMaster1.xml" Id="Rc1d7943883324d4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e46732ec8ab4c50" /><Relationship Type="http://schemas.openxmlformats.org/officeDocument/2006/relationships/notesMaster" Target="/ppt/notesMasters/notesMaster1.xml" Id="R5ec76f49f87f428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8bf67b7d3724f13" /><Relationship Type="http://schemas.openxmlformats.org/officeDocument/2006/relationships/notesMaster" Target="/ppt/notesMasters/notesMaster1.xml" Id="R77b02dd1ea434b9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ed2ffbfe30449f0" /><Relationship Type="http://schemas.openxmlformats.org/officeDocument/2006/relationships/notesMaster" Target="/ppt/notesMasters/notesMaster1.xml" Id="Rf5e1d8ced04d43a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b9822e2bd2b4e16" /><Relationship Type="http://schemas.openxmlformats.org/officeDocument/2006/relationships/notesMaster" Target="/ppt/notesMasters/notesMaster1.xml" Id="Rc4a3b4927b104fc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9dc2c952e9c4ad0" /><Relationship Type="http://schemas.openxmlformats.org/officeDocument/2006/relationships/notesMaster" Target="/ppt/notesMasters/notesMaster1.xml" Id="R57eaa995e675476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3c474daa4cf4d02" /><Relationship Type="http://schemas.openxmlformats.org/officeDocument/2006/relationships/notesMaster" Target="/ppt/notesMasters/notesMaster1.xml" Id="R0e609ea6e54e4c4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861d787207647f9" /><Relationship Type="http://schemas.openxmlformats.org/officeDocument/2006/relationships/notesMaster" Target="/ppt/notesMasters/notesMaster1.xml" Id="Rc3339ea549844a0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6bd6f4dd2c647f0" /><Relationship Type="http://schemas.openxmlformats.org/officeDocument/2006/relationships/notesMaster" Target="/ppt/notesMasters/notesMaster1.xml" Id="Ra8178513f9934eb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dd9ea691c8b4f82" /><Relationship Type="http://schemas.openxmlformats.org/officeDocument/2006/relationships/image" Target="/ppt/media/image.png" Id="Rda3c5b3bb47e4293" /><Relationship Type="http://schemas.openxmlformats.org/officeDocument/2006/relationships/image" Target="/ppt/media/image2.png" Id="Re0590195e059421d" /><Relationship Type="http://schemas.openxmlformats.org/officeDocument/2006/relationships/image" Target="/ppt/media/image.jpeg" Id="R1a8085377a2f4b3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e51dd66345b448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a3c5b3bb47e429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0590195e059421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a8085377a2f4b3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c15327f40ec401d" /><Relationship Type="http://schemas.openxmlformats.org/officeDocument/2006/relationships/slideLayout" Target="/ppt/slideLayouts/slideLayout1.xml" Id="Ra778b30d8e304a34" /><Relationship Type="http://schemas.openxmlformats.org/officeDocument/2006/relationships/slideLayout" Target="/ppt/slideLayouts/slideLayout2.xml" Id="R17e9c38f65404e1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778b30d8e304a34"/>
    <p:sldLayoutId xmlns:r="http://schemas.openxmlformats.org/officeDocument/2006/relationships" id="2147483650" r:id="R17e9c38f65404e1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09ca7000cb74156" /><Relationship Type="http://schemas.openxmlformats.org/officeDocument/2006/relationships/notesSlide" Target="/ppt/notesSlides/notesSlide1.xml" Id="Rba11672795734cd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aa53faa2f0f4878" /><Relationship Type="http://schemas.openxmlformats.org/officeDocument/2006/relationships/notesSlide" Target="/ppt/notesSlides/notesSlide2.xml" Id="R9f7b72c4ffba42f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588223ff1f743fd" /><Relationship Type="http://schemas.openxmlformats.org/officeDocument/2006/relationships/notesSlide" Target="/ppt/notesSlides/notesSlide3.xml" Id="R1e12df3e2af1491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e1aeeddafb1405c" /><Relationship Type="http://schemas.openxmlformats.org/officeDocument/2006/relationships/notesSlide" Target="/ppt/notesSlides/notesSlide4.xml" Id="R412d8e100ea249d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7e13c21e1a644c0" /><Relationship Type="http://schemas.openxmlformats.org/officeDocument/2006/relationships/notesSlide" Target="/ppt/notesSlides/notesSlide5.xml" Id="Rf639cdb5a37b453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14d049435844e12" /><Relationship Type="http://schemas.openxmlformats.org/officeDocument/2006/relationships/notesSlide" Target="/ppt/notesSlides/notesSlide6.xml" Id="Rfad2718d2e944f1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7884340e6144896" /><Relationship Type="http://schemas.openxmlformats.org/officeDocument/2006/relationships/notesSlide" Target="/ppt/notesSlides/notesSlide7.xml" Id="R51ae777ea4aa434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69c615873de4a29" /><Relationship Type="http://schemas.openxmlformats.org/officeDocument/2006/relationships/notesSlide" Target="/ppt/notesSlides/notesSlide8.xml" Id="R6d9b1aedf471421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569fbe6dbea4311" /><Relationship Type="http://schemas.openxmlformats.org/officeDocument/2006/relationships/notesSlide" Target="/ppt/notesSlides/notesSlide9.xml" Id="Rbfcb2ff333ea41e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8b0d4010ffe4893" /><Relationship Type="http://schemas.openxmlformats.org/officeDocument/2006/relationships/notesSlide" Target="/ppt/notesSlides/notesSlide10.xml" Id="R1446b124557e4ae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3f6e4a9871d48f8" /><Relationship Type="http://schemas.openxmlformats.org/officeDocument/2006/relationships/notesSlide" Target="/ppt/notesSlides/notesSlide11.xml" Id="Rdd8184322d61439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7de8060933c411a" /><Relationship Type="http://schemas.openxmlformats.org/officeDocument/2006/relationships/notesSlide" Target="/ppt/notesSlides/notesSlide12.xml" Id="Rf5b2e0f1c41f4ba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d2a4270cecc4a94" /><Relationship Type="http://schemas.openxmlformats.org/officeDocument/2006/relationships/notesSlide" Target="/ppt/notesSlides/notesSlide13.xml" Id="R0bb448ddd1c54d1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8b4bf4e935a41cd" /><Relationship Type="http://schemas.openxmlformats.org/officeDocument/2006/relationships/notesSlide" Target="/ppt/notesSlides/notesSlide14.xml" Id="Rb5c3c84c9795481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c2b7b8879714813" /><Relationship Type="http://schemas.openxmlformats.org/officeDocument/2006/relationships/notesSlide" Target="/ppt/notesSlides/notesSlide15.xml" Id="Rc670d146660b464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f9331d849e14f42" /><Relationship Type="http://schemas.openxmlformats.org/officeDocument/2006/relationships/notesSlide" Target="/ppt/notesSlides/notesSlide16.xml" Id="Rfa28edd681b0475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2d65089c21b4be5" /><Relationship Type="http://schemas.openxmlformats.org/officeDocument/2006/relationships/notesSlide" Target="/ppt/notesSlides/notesSlide17.xml" Id="Ra508ce31091c405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d7ff645caf64968" /><Relationship Type="http://schemas.openxmlformats.org/officeDocument/2006/relationships/notesSlide" Target="/ppt/notesSlides/notesSlide18.xml" Id="Rf38897d6bb104cd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f9b7048f6fc4141" /><Relationship Type="http://schemas.openxmlformats.org/officeDocument/2006/relationships/notesSlide" Target="/ppt/notesSlides/notesSlide19.xml" Id="R58b262306b324bf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72489bf9e39404a" /><Relationship Type="http://schemas.openxmlformats.org/officeDocument/2006/relationships/notesSlide" Target="/ppt/notesSlides/notesSlide20.xml" Id="Red3e519c5fd4444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144b2a02d4c4b02" /><Relationship Type="http://schemas.openxmlformats.org/officeDocument/2006/relationships/notesSlide" Target="/ppt/notesSlides/notesSlide21.xml" Id="Rca19ae18f5144e3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65c757fe6d84ce7" /><Relationship Type="http://schemas.openxmlformats.org/officeDocument/2006/relationships/notesSlide" Target="/ppt/notesSlides/notesSlide22.xml" Id="Rb16aa04cbe4f4c2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5325010d4b0417b" /><Relationship Type="http://schemas.openxmlformats.org/officeDocument/2006/relationships/notesSlide" Target="/ppt/notesSlides/notesSlide23.xml" Id="Rb35a535361a5424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4ed0d7628b14f89" /><Relationship Type="http://schemas.openxmlformats.org/officeDocument/2006/relationships/notesSlide" Target="/ppt/notesSlides/notesSlide24.xml" Id="R62667b34ccee425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9c9ce59005745ce" /><Relationship Type="http://schemas.openxmlformats.org/officeDocument/2006/relationships/notesSlide" Target="/ppt/notesSlides/notesSlide25.xml" Id="R26aaffdd54944b9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76c15df18584aca" /><Relationship Type="http://schemas.openxmlformats.org/officeDocument/2006/relationships/notesSlide" Target="/ppt/notesSlides/notesSlide26.xml" Id="R633c5d9795fb46c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b9d566f3024454f" /><Relationship Type="http://schemas.openxmlformats.org/officeDocument/2006/relationships/notesSlide" Target="/ppt/notesSlides/notesSlide27.xml" Id="R3c742f7c1041469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c40376b62824d2a" /><Relationship Type="http://schemas.openxmlformats.org/officeDocument/2006/relationships/notesSlide" Target="/ppt/notesSlides/notesSlide28.xml" Id="R782be4d1fffe411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8d234d2fa214ad8" /><Relationship Type="http://schemas.openxmlformats.org/officeDocument/2006/relationships/notesSlide" Target="/ppt/notesSlides/notesSlide29.xml" Id="R8e872db719f1490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889bd031e3c64d76" /><Relationship Type="http://schemas.openxmlformats.org/officeDocument/2006/relationships/notesSlide" Target="/ppt/notesSlides/notesSlide30.xml" Id="R57c30b11561942c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1eb373e7eb640ea" /><Relationship Type="http://schemas.openxmlformats.org/officeDocument/2006/relationships/notesSlide" Target="/ppt/notesSlides/notesSlide31.xml" Id="R3caad55fc5a2459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2a275d076494898" /><Relationship Type="http://schemas.openxmlformats.org/officeDocument/2006/relationships/notesSlide" Target="/ppt/notesSlides/notesSlide32.xml" Id="R5b6839e57322468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9e8be69ded2d4af1" /><Relationship Type="http://schemas.openxmlformats.org/officeDocument/2006/relationships/notesSlide" Target="/ppt/notesSlides/notesSlide33.xml" Id="R42ba2d53d99e485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456191a88d4a401f" /><Relationship Type="http://schemas.openxmlformats.org/officeDocument/2006/relationships/notesSlide" Target="/ppt/notesSlides/notesSlide34.xml" Id="R5a4ae57d94674206"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ea6ef60c83b343c3" /><Relationship Type="http://schemas.openxmlformats.org/officeDocument/2006/relationships/notesSlide" Target="/ppt/notesSlides/notesSlide35.xml" Id="R148db6e3e11a42f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a537589244c149fe" /><Relationship Type="http://schemas.openxmlformats.org/officeDocument/2006/relationships/notesSlide" Target="/ppt/notesSlides/notesSlide36.xml" Id="Re61303844282461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約書亞記第8章</a:t>
            </a:r>
          </a:p>
          <a:p xmlns:a="http://schemas.openxmlformats.org/drawingml/2006/main">
            <a:pPr algn="ctr">
              <a:buNone/>
            </a:pPr>
            <a:r>
              <a:rPr sz="2000">
                <a:solidFill>
                  <a:srgbClr val="FFFFFF"/>
                </a:solidFill>
                <a:latin typeface="Georgia"/>
                <a:ea typeface="Georgia"/>
                <a:cs typeface="Georgia"/>
              </a:rPr>
              <a:t>Joshua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8:1  |  Joshua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耶和華對約書亞說：「不要懼怕，也不要驚惶。你起來，率領一切兵丁上艾城去，我已經把艾城的王和他的民、他的城，並他的地，都交在你手裏。</a:t>
            </a:r>
          </a:p>
          <a:p xmlns:a="http://schemas.openxmlformats.org/drawingml/2006/main">
            <a:pPr algn="ctr">
              <a:buNone/>
            </a:pPr>
            <a:r>
              <a:rPr sz="2100">
                <a:solidFill>
                  <a:srgbClr val="FFFFFF"/>
                </a:solidFill>
                <a:latin typeface="Georgia"/>
                <a:ea typeface="Georgia"/>
                <a:cs typeface="Georgia"/>
              </a:rPr>
              <a:t>And the LORD said unto Joshua, Fear not, neither be thou dismayed: take all the people of war with thee, and arise, go up to Ai: see, I have given into thy hand the king of Ai, and his people, and his city, and his land: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8:2  |  Joshua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你怎樣待耶利哥和耶利哥的王，也當照樣待艾城和艾城的王。只是城內所奪的財物和牲畜，你們可以取為自己的掠物。你要在城後設下伏兵。」</a:t>
            </a:r>
          </a:p>
          <a:p xmlns:a="http://schemas.openxmlformats.org/drawingml/2006/main">
            <a:pPr algn="ctr">
              <a:buNone/>
            </a:pPr>
            <a:r>
              <a:rPr sz="2100">
                <a:solidFill>
                  <a:srgbClr val="FFFFFF"/>
                </a:solidFill>
                <a:latin typeface="Georgia"/>
                <a:ea typeface="Georgia"/>
                <a:cs typeface="Georgia"/>
              </a:rPr>
              <a:t>And thou shalt do to Ai and her king as thou didst unto Jericho and her king: only the spoil thereof, and the cattle thereof, shall ye take for a prey unto yourselves: lay thee an ambush for the city behind it.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8:3  |  Joshua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於是，約書亞和一切兵丁都起來，要上艾城去。約書亞選了三萬大能的勇士，夜間打發他們前往，</a:t>
            </a:r>
          </a:p>
          <a:p xmlns:a="http://schemas.openxmlformats.org/drawingml/2006/main">
            <a:pPr algn="ctr">
              <a:buNone/>
            </a:pPr>
            <a:r>
              <a:rPr sz="2100">
                <a:solidFill>
                  <a:srgbClr val="FFFFFF"/>
                </a:solidFill>
                <a:latin typeface="Georgia"/>
                <a:ea typeface="Georgia"/>
                <a:cs typeface="Georgia"/>
              </a:rPr>
              <a:t>So Joshua arose, and all the people of war, to go up against Ai: and Joshua chose out thirty thousand mighty men of valour, and sent them away by night.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8:4  |  Joshua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吩咐他們說：「你們要在城後埋伏，不可離城太遠，都要各自準備。</a:t>
            </a:r>
          </a:p>
          <a:p xmlns:a="http://schemas.openxmlformats.org/drawingml/2006/main">
            <a:pPr algn="ctr">
              <a:buNone/>
            </a:pPr>
            <a:r>
              <a:rPr sz="2100">
                <a:solidFill>
                  <a:srgbClr val="FFFFFF"/>
                </a:solidFill>
                <a:latin typeface="Georgia"/>
                <a:ea typeface="Georgia"/>
                <a:cs typeface="Georgia"/>
              </a:rPr>
              <a:t>And he commanded them, saying, Behold, ye shall lie in wait against the city, even behind the city: go not very far from the city, but be ye all ready: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8:5  |  Joshua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我與我所帶領的眾民要向城前往。城裏的人像初次出來攻擊我們的時候，我們就在他們面前逃跑，</a:t>
            </a:r>
          </a:p>
          <a:p xmlns:a="http://schemas.openxmlformats.org/drawingml/2006/main">
            <a:pPr algn="ctr">
              <a:buNone/>
            </a:pPr>
            <a:r>
              <a:rPr sz="2100">
                <a:solidFill>
                  <a:srgbClr val="FFFFFF"/>
                </a:solidFill>
                <a:latin typeface="Georgia"/>
                <a:ea typeface="Georgia"/>
                <a:cs typeface="Georgia"/>
              </a:rPr>
              <a:t>And I, and all the people that are with me, will approach unto the city: and it shall come to pass, when they come out against us, as at the first, that we will flee before them,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8:6  |  Joshua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他們必出來追趕我們，直到我們引誘他們離開城；因為他們必說：『這些人像初次在我們面前逃跑。』所以我們要在他們面前逃跑，</a:t>
            </a:r>
          </a:p>
          <a:p xmlns:a="http://schemas.openxmlformats.org/drawingml/2006/main">
            <a:pPr algn="ctr">
              <a:buNone/>
            </a:pPr>
            <a:r>
              <a:rPr sz="2100">
                <a:solidFill>
                  <a:srgbClr val="FFFFFF"/>
                </a:solidFill>
                <a:latin typeface="Georgia"/>
                <a:ea typeface="Georgia"/>
                <a:cs typeface="Georgia"/>
              </a:rPr>
              <a:t>(For they will come out after us) till we have drawn them from the city; for they will say, They flee before us, as at the first: therefore we will flee before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8:7  |  Joshua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你們就從埋伏的地方起來，奪取那城，因為耶和華－你們的神必把城交在你們手裏。</a:t>
            </a:r>
          </a:p>
          <a:p xmlns:a="http://schemas.openxmlformats.org/drawingml/2006/main">
            <a:pPr algn="ctr">
              <a:buNone/>
            </a:pPr>
            <a:r>
              <a:rPr sz="2400">
                <a:solidFill>
                  <a:srgbClr val="FFFFFF"/>
                </a:solidFill>
                <a:latin typeface="Georgia"/>
                <a:ea typeface="Georgia"/>
                <a:cs typeface="Georgia"/>
              </a:rPr>
              <a:t>Then ye shall rise up from the ambush, and seize upon the city: for the LORD your God will deliver it into your hand.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8:8  |  Joshua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你們奪了城以後，就放火燒城，要照耶和華的話行。這是我吩咐你們的。」</a:t>
            </a:r>
          </a:p>
          <a:p xmlns:a="http://schemas.openxmlformats.org/drawingml/2006/main">
            <a:pPr algn="ctr">
              <a:buNone/>
            </a:pPr>
            <a:r>
              <a:rPr sz="2100">
                <a:solidFill>
                  <a:srgbClr val="FFFFFF"/>
                </a:solidFill>
                <a:latin typeface="Georgia"/>
                <a:ea typeface="Georgia"/>
                <a:cs typeface="Georgia"/>
              </a:rPr>
              <a:t>And it shall be, when ye have taken the city, that ye shall set the city on fire: according to the commandment of the LORD shall ye do. See, I have commanded you.</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8:9  |  Joshua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約書亞打發他們前往，他們就上埋伏的地方去，住在伯特利和艾城的中間，就是在艾城的西邊。這夜約書亞卻在民中住宿。</a:t>
            </a:r>
          </a:p>
          <a:p xmlns:a="http://schemas.openxmlformats.org/drawingml/2006/main">
            <a:pPr algn="ctr">
              <a:buNone/>
            </a:pPr>
            <a:r>
              <a:rPr sz="2100">
                <a:solidFill>
                  <a:srgbClr val="FFFFFF"/>
                </a:solidFill>
                <a:latin typeface="Georgia"/>
                <a:ea typeface="Georgia"/>
                <a:cs typeface="Georgia"/>
              </a:rPr>
              <a:t>Joshua therefore sent them forth: and they went to lie in ambush, and abode between Beth-el and Ai, on the west side of Ai: but Joshua lodged that night among the people.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8:10  |  Joshua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約書亞清早起來，點齊百姓，他和以色列的長老在百姓前面上艾城去。</a:t>
            </a:r>
          </a:p>
          <a:p xmlns:a="http://schemas.openxmlformats.org/drawingml/2006/main">
            <a:pPr algn="ctr">
              <a:buNone/>
            </a:pPr>
            <a:r>
              <a:rPr sz="2400">
                <a:solidFill>
                  <a:srgbClr val="FFFFFF"/>
                </a:solidFill>
                <a:latin typeface="Georgia"/>
                <a:ea typeface="Georgia"/>
                <a:cs typeface="Georgia"/>
              </a:rPr>
              <a:t>And Joshua rose up early in the morning, and numbered the people, and went up, he and the elders of Israel, before the people to Ai.</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8:11  |  Joshua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眾民，就是他所帶領的兵丁，都上去，向前直往，來到城前，在艾城北邊安營。在約書亞和艾城中間有一山谷。</a:t>
            </a:r>
          </a:p>
          <a:p xmlns:a="http://schemas.openxmlformats.org/drawingml/2006/main">
            <a:pPr algn="ctr">
              <a:buNone/>
            </a:pPr>
            <a:r>
              <a:rPr sz="2100">
                <a:solidFill>
                  <a:srgbClr val="FFFFFF"/>
                </a:solidFill>
                <a:latin typeface="Georgia"/>
                <a:ea typeface="Georgia"/>
                <a:cs typeface="Georgia"/>
              </a:rPr>
              <a:t>And all the people, even the people of war that were with him, went up, and drew nigh, and came before the city, and pitched on the north side of Ai: now there was a valley between them and Ai.</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8:12  |  Joshua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他挑了約有五千人，使他們埋伏在伯特利和艾城的中間，就是在艾城的西邊，</a:t>
            </a:r>
          </a:p>
          <a:p xmlns:a="http://schemas.openxmlformats.org/drawingml/2006/main">
            <a:pPr algn="ctr">
              <a:buNone/>
            </a:pPr>
            <a:r>
              <a:rPr sz="2400">
                <a:solidFill>
                  <a:srgbClr val="FFFFFF"/>
                </a:solidFill>
                <a:latin typeface="Georgia"/>
                <a:ea typeface="Georgia"/>
                <a:cs typeface="Georgia"/>
              </a:rPr>
              <a:t>And he took about five thousand men, and set them to lie in ambush between Beth-el and Ai, on the west side of the city.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8:13  |  Joshua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於是安置了百姓，就是城北的全軍和城西的伏兵。這夜約書亞進入山谷之中。</a:t>
            </a:r>
          </a:p>
          <a:p xmlns:a="http://schemas.openxmlformats.org/drawingml/2006/main">
            <a:pPr algn="ctr">
              <a:buNone/>
            </a:pPr>
            <a:r>
              <a:rPr sz="2100">
                <a:solidFill>
                  <a:srgbClr val="FFFFFF"/>
                </a:solidFill>
                <a:latin typeface="Georgia"/>
                <a:ea typeface="Georgia"/>
                <a:cs typeface="Georgia"/>
              </a:rPr>
              <a:t>And when they had set the people, even all the host that was on the north of the city, and their liers in wait on the west of the city, Joshua went that night into the midst of the valley.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8:14  |  Joshua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艾城的王看見[這景況]，就和全城的人，清早急忙起來，按所定的時候，出到亞拉巴前，要與以色列人交戰；王卻不知道在城後有伏兵。</a:t>
            </a:r>
          </a:p>
          <a:p xmlns:a="http://schemas.openxmlformats.org/drawingml/2006/main">
            <a:pPr algn="ctr">
              <a:buNone/>
            </a:pPr>
            <a:r>
              <a:rPr sz="1800">
                <a:solidFill>
                  <a:srgbClr val="FFFFFF"/>
                </a:solidFill>
                <a:latin typeface="Georgia"/>
                <a:ea typeface="Georgia"/>
                <a:cs typeface="Georgia"/>
              </a:rPr>
              <a:t>And it came to pass, when the king of Ai saw it, that they hasted and rose up early, and the men of the city went out against Israel to battle, he and all his people, at a time appointed, before the plain; but he wist not that there were liers in ambush against him behind the city.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8:15  |  Joshua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約書亞和以色列眾人在他們面前裝敗，往那通曠野的路逃跑。</a:t>
            </a:r>
          </a:p>
          <a:p xmlns:a="http://schemas.openxmlformats.org/drawingml/2006/main">
            <a:pPr algn="ctr">
              <a:buNone/>
            </a:pPr>
            <a:r>
              <a:rPr sz="2400">
                <a:solidFill>
                  <a:srgbClr val="FFFFFF"/>
                </a:solidFill>
                <a:latin typeface="Georgia"/>
                <a:ea typeface="Georgia"/>
                <a:cs typeface="Georgia"/>
              </a:rPr>
              <a:t>And Joshua and all Israel made as if they were beaten before them, and fled by the way of the wilderness.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8:16  |  Joshua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城內的眾民都被招聚，追趕他們；艾城人追趕的時候，就被引誘離開城。</a:t>
            </a:r>
          </a:p>
          <a:p xmlns:a="http://schemas.openxmlformats.org/drawingml/2006/main">
            <a:pPr algn="ctr">
              <a:buNone/>
            </a:pPr>
            <a:r>
              <a:rPr sz="2400">
                <a:solidFill>
                  <a:srgbClr val="FFFFFF"/>
                </a:solidFill>
                <a:latin typeface="Georgia"/>
                <a:ea typeface="Georgia"/>
                <a:cs typeface="Georgia"/>
              </a:rPr>
              <a:t>And all the people that were in Ai were called together to pursue after them: and they pursued after Joshua, and were drawn away from the city.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8:17  |  Joshua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艾城和伯特利城沒有一人不出來追趕以色列人的，撇了敞開的城門，去追趕以色列人。</a:t>
            </a:r>
          </a:p>
          <a:p xmlns:a="http://schemas.openxmlformats.org/drawingml/2006/main">
            <a:pPr algn="ctr">
              <a:buNone/>
            </a:pPr>
            <a:r>
              <a:rPr sz="2400">
                <a:solidFill>
                  <a:srgbClr val="FFFFFF"/>
                </a:solidFill>
                <a:latin typeface="Georgia"/>
                <a:ea typeface="Georgia"/>
                <a:cs typeface="Georgia"/>
              </a:rPr>
              <a:t>And there was not a man left in Ai or Beth-el, that went not out after Israel: and they left the city open, and pursued after Israel.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8:18  |  Joshua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耶和華吩咐約書亞說：「你向艾城伸出手裏的短槍，因為我要將城交在你手裏。」約書亞就向城伸出手裏的短槍。</a:t>
            </a:r>
          </a:p>
          <a:p xmlns:a="http://schemas.openxmlformats.org/drawingml/2006/main">
            <a:pPr algn="ctr">
              <a:buNone/>
            </a:pPr>
            <a:r>
              <a:rPr sz="2100">
                <a:solidFill>
                  <a:srgbClr val="FFFFFF"/>
                </a:solidFill>
                <a:latin typeface="Georgia"/>
                <a:ea typeface="Georgia"/>
                <a:cs typeface="Georgia"/>
              </a:rPr>
              <a:t>And the LORD said unto Joshua, Stretch out the spear that is in thy hand toward Ai; for I will give it into thine hand. And Joshua stretched out the spear that he had in his hand toward the city.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8:19  |  Joshua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他一伸手，伏兵就從埋伏的地方急忙起來，奪了城，跑進城去，放火焚燒。</a:t>
            </a:r>
          </a:p>
          <a:p xmlns:a="http://schemas.openxmlformats.org/drawingml/2006/main">
            <a:pPr algn="ctr">
              <a:buNone/>
            </a:pPr>
            <a:r>
              <a:rPr sz="2100">
                <a:solidFill>
                  <a:srgbClr val="FFFFFF"/>
                </a:solidFill>
                <a:latin typeface="Georgia"/>
                <a:ea typeface="Georgia"/>
                <a:cs typeface="Georgia"/>
              </a:rPr>
              <a:t>And the ambush arose quickly out of their place, and they ran as soon as he had stretched out his hand: and they entered into the city, and took it, and hasted and set the city on fire.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8:20  |  Joshua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艾城的人回頭一看，不料，城中煙氣沖天，他們就無力向左向右逃跑。那往曠野逃跑的百姓便轉身攻擊追趕他們的人。</a:t>
            </a:r>
          </a:p>
          <a:p xmlns:a="http://schemas.openxmlformats.org/drawingml/2006/main">
            <a:pPr algn="ctr">
              <a:buNone/>
            </a:pPr>
            <a:r>
              <a:rPr sz="1800">
                <a:solidFill>
                  <a:srgbClr val="FFFFFF"/>
                </a:solidFill>
                <a:latin typeface="Georgia"/>
                <a:ea typeface="Georgia"/>
                <a:cs typeface="Georgia"/>
              </a:rPr>
              <a:t>And when the men of Ai looked behind them, they saw, and, behold, the smoke of the city ascended up to heaven, and they had no power to flee this way or that way: and the people that fled to the wilderness turned back upon the pursuers.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8:21  |  Joshua 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約書亞和以色列眾人見伏兵已經奪了城，城中煙氣飛騰，就轉身回去，擊殺艾城的人。</a:t>
            </a:r>
          </a:p>
          <a:p xmlns:a="http://schemas.openxmlformats.org/drawingml/2006/main">
            <a:pPr algn="ctr">
              <a:buNone/>
            </a:pPr>
            <a:r>
              <a:rPr sz="2100">
                <a:solidFill>
                  <a:srgbClr val="FFFFFF"/>
                </a:solidFill>
                <a:latin typeface="Georgia"/>
                <a:ea typeface="Georgia"/>
                <a:cs typeface="Georgia"/>
              </a:rPr>
              <a:t>And when Joshua and all Israel saw that the ambush had taken the city, and that the smoke of the city ascended, then they turned again, and slew the men of Ai.</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8:22  |  Joshua 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伏兵也出城迎擊艾城人，艾城人就困在以色列人中間，前後都是以色列人。於是以色列人擊殺他們，沒有留下一個，也沒有一個逃脫的，</a:t>
            </a:r>
          </a:p>
          <a:p xmlns:a="http://schemas.openxmlformats.org/drawingml/2006/main">
            <a:pPr algn="ctr">
              <a:buNone/>
            </a:pPr>
            <a:r>
              <a:rPr sz="2100">
                <a:solidFill>
                  <a:srgbClr val="FFFFFF"/>
                </a:solidFill>
                <a:latin typeface="Georgia"/>
                <a:ea typeface="Georgia"/>
                <a:cs typeface="Georgia"/>
              </a:rPr>
              <a:t>And the other issued out of the city against them; so they were in the midst of Israel, some on this side, and some on that side: and they smote them, so that they let none of them remain or escape.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8:23  |  Joshua 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生擒了艾城的王，將他解到約書亞那裏。</a:t>
            </a:r>
          </a:p>
          <a:p xmlns:a="http://schemas.openxmlformats.org/drawingml/2006/main">
            <a:pPr algn="ctr">
              <a:buNone/>
            </a:pPr>
            <a:r>
              <a:rPr sz="2800">
                <a:solidFill>
                  <a:srgbClr val="FFFFFF"/>
                </a:solidFill>
                <a:latin typeface="Georgia"/>
                <a:ea typeface="Georgia"/>
                <a:cs typeface="Georgia"/>
              </a:rPr>
              <a:t>And the king of Ai they took alive, and brought him to Joshua.</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8:24  |  Joshua 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以色列人在田間和曠野殺盡所追趕一切艾城的居民。艾城人倒在刀下，直到滅盡；以色列眾人就回到艾城，用刀殺了城中的人。</a:t>
            </a:r>
          </a:p>
          <a:p xmlns:a="http://schemas.openxmlformats.org/drawingml/2006/main">
            <a:pPr algn="ctr">
              <a:buNone/>
            </a:pPr>
            <a:r>
              <a:rPr sz="1800">
                <a:solidFill>
                  <a:srgbClr val="FFFFFF"/>
                </a:solidFill>
                <a:latin typeface="Georgia"/>
                <a:ea typeface="Georgia"/>
                <a:cs typeface="Georgia"/>
              </a:rPr>
              <a:t>And it came to pass, when Israel had made an end of slaying all the inhabitants of Ai in the field, in the wilderness wherein they chased them, and when they were all fallen on the edge of the sword, until they were consumed, that all the Israelites returned unto Ai, and smote it with the edge of the sword.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8:25  |  Joshua 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當日殺斃的人，連男帶女共有一萬二千，就是艾城所有的人。</a:t>
            </a:r>
          </a:p>
          <a:p xmlns:a="http://schemas.openxmlformats.org/drawingml/2006/main">
            <a:pPr algn="ctr">
              <a:buNone/>
            </a:pPr>
            <a:r>
              <a:rPr sz="2400">
                <a:solidFill>
                  <a:srgbClr val="FFFFFF"/>
                </a:solidFill>
                <a:latin typeface="Georgia"/>
                <a:ea typeface="Georgia"/>
                <a:cs typeface="Georgia"/>
              </a:rPr>
              <a:t>And so it was, that all that fell that day, both of men and women, were twelve thousand, even all the men of Ai.</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8:26  |  Joshua 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約書亞沒有收回手裏所伸出來的短槍，直到把艾城的一切居民盡行殺滅。</a:t>
            </a:r>
          </a:p>
          <a:p xmlns:a="http://schemas.openxmlformats.org/drawingml/2006/main">
            <a:pPr algn="ctr">
              <a:buNone/>
            </a:pPr>
            <a:r>
              <a:rPr sz="2400">
                <a:solidFill>
                  <a:srgbClr val="FFFFFF"/>
                </a:solidFill>
                <a:latin typeface="Georgia"/>
                <a:ea typeface="Georgia"/>
                <a:cs typeface="Georgia"/>
              </a:rPr>
              <a:t>For Joshua drew not his hand back, wherewith he stretched out the spear, until he had utterly destroyed all the inhabitants of Ai.</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8:27  |  Joshua 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惟獨城中的牲畜和財物，以色列人都取為自己的掠物，是照耶和華所吩咐約書亞的話。</a:t>
            </a:r>
          </a:p>
          <a:p xmlns:a="http://schemas.openxmlformats.org/drawingml/2006/main">
            <a:pPr algn="ctr">
              <a:buNone/>
            </a:pPr>
            <a:r>
              <a:rPr sz="2400">
                <a:solidFill>
                  <a:srgbClr val="FFFFFF"/>
                </a:solidFill>
                <a:latin typeface="Georgia"/>
                <a:ea typeface="Georgia"/>
                <a:cs typeface="Georgia"/>
              </a:rPr>
              <a:t>Only the cattle and the spoil of that city Israel took for a prey unto themselves, according unto the word of the LORD which he commanded Joshua.</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8:28  |  Joshua 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約書亞將艾城焚燒，使城永為高堆、荒場，直到今日；</a:t>
            </a:r>
          </a:p>
          <a:p xmlns:a="http://schemas.openxmlformats.org/drawingml/2006/main">
            <a:pPr algn="ctr">
              <a:buNone/>
            </a:pPr>
            <a:r>
              <a:rPr sz="2400">
                <a:solidFill>
                  <a:srgbClr val="FFFFFF"/>
                </a:solidFill>
                <a:latin typeface="Georgia"/>
                <a:ea typeface="Georgia"/>
                <a:cs typeface="Georgia"/>
              </a:rPr>
              <a:t>And Joshua burnt Ai, and made it an heap for ever, even a desolation unto this day.</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8:29  |  Joshua 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又將艾城王掛在樹上，直到晚上。日落的時候，約書亞吩咐人把屍首從樹上取下來，丟在城門口，在屍首上堆成一大堆石頭，直存到今日。</a:t>
            </a:r>
          </a:p>
          <a:p xmlns:a="http://schemas.openxmlformats.org/drawingml/2006/main">
            <a:pPr algn="ctr">
              <a:buNone/>
            </a:pPr>
            <a:r>
              <a:rPr sz="1800">
                <a:solidFill>
                  <a:srgbClr val="FFFFFF"/>
                </a:solidFill>
                <a:latin typeface="Georgia"/>
                <a:ea typeface="Georgia"/>
                <a:cs typeface="Georgia"/>
              </a:rPr>
              <a:t>And the king of Ai he hanged on a tree until eventide: and as soon as the sun was down, Joshua commanded that they should take his carcase down from the tree, and cast it at the entering of the gate of the city, and raise thereon a great heap of stones, that remaineth unto this day.</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8:30  |  Joshua 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那時，約書亞在以巴路山上為耶和華－以色列的神築一座壇，</a:t>
            </a:r>
          </a:p>
          <a:p xmlns:a="http://schemas.openxmlformats.org/drawingml/2006/main">
            <a:pPr algn="ctr">
              <a:buNone/>
            </a:pPr>
            <a:r>
              <a:rPr sz="2800">
                <a:solidFill>
                  <a:srgbClr val="FFFFFF"/>
                </a:solidFill>
                <a:latin typeface="Georgia"/>
                <a:ea typeface="Georgia"/>
                <a:cs typeface="Georgia"/>
              </a:rPr>
              <a:t>Then Joshua built an altar unto the LORD God of Israel in mount Ebal,</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8:31  |  Joshua 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是用沒有動過鐵器的整石頭築的，照着耶和華僕人摩西所吩咐以色列人的話，正如摩西律法書上所寫的。眾人在這壇上給耶和華奉獻燔祭和平安祭。</a:t>
            </a:r>
          </a:p>
          <a:p xmlns:a="http://schemas.openxmlformats.org/drawingml/2006/main">
            <a:pPr algn="ctr">
              <a:buNone/>
            </a:pPr>
            <a:r>
              <a:rPr sz="1800">
                <a:solidFill>
                  <a:srgbClr val="FFFFFF"/>
                </a:solidFill>
                <a:latin typeface="Georgia"/>
                <a:ea typeface="Georgia"/>
                <a:cs typeface="Georgia"/>
              </a:rPr>
              <a:t>As Moses the servant of the LORD commanded the children of Israel, as it is written in the book of the law of Moses, an altar of whole stones, over which no man hath lift up any iron: and they offered thereon burnt offerings unto the LORD, and sacrificed peace offerings.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8:32  |  Joshua 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約書亞在那裏，當着以色列人面前，將摩西所寫的律法抄寫在石頭上。</a:t>
            </a:r>
          </a:p>
          <a:p xmlns:a="http://schemas.openxmlformats.org/drawingml/2006/main">
            <a:pPr algn="ctr">
              <a:buNone/>
            </a:pPr>
            <a:r>
              <a:rPr sz="2400">
                <a:solidFill>
                  <a:srgbClr val="FFFFFF"/>
                </a:solidFill>
                <a:latin typeface="Georgia"/>
                <a:ea typeface="Georgia"/>
                <a:cs typeface="Georgia"/>
              </a:rPr>
              <a:t>And he wrote there upon the stones a copy of the law of Moses, which he wrote in the presence of the children of Israel.</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8:33  |  Joshua 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以色列眾人，無論是本地人、是寄居的，和長老、官長，並審判官，都站在[約]櫃兩旁，在抬耶和華約櫃的祭司利未人面前，一半對着基利心山，一半對着以巴路山，為以色列民祝福，正如耶和華僕人摩西先前所吩咐的。</a:t>
            </a:r>
          </a:p>
          <a:p xmlns:a="http://schemas.openxmlformats.org/drawingml/2006/main">
            <a:pPr algn="ctr">
              <a:buNone/>
            </a:pPr>
            <a:r>
              <a:rPr sz="1800">
                <a:solidFill>
                  <a:srgbClr val="FFFFFF"/>
                </a:solidFill>
                <a:latin typeface="Georgia"/>
                <a:ea typeface="Georgia"/>
                <a:cs typeface="Georgia"/>
              </a:rPr>
              <a:t>And all Israel, and their elders, and officers, and their judges, stood on this side the ark and on that side before the priests the Levites, which bare the ark of the covenant of the LORD, as well the stranger, as he that was born among them; half of them over against mount Gerizim, and half of them over against mount Ebal; as Moses the servant of the LORD had commanded before, that they should bless the people of Israel.</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8:34  |  Joshua 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隨後，約書亞將律法上祝福、咒詛的話，照着律法書上一切所寫的，都宣讀了一遍。</a:t>
            </a:r>
          </a:p>
          <a:p xmlns:a="http://schemas.openxmlformats.org/drawingml/2006/main">
            <a:pPr algn="ctr">
              <a:buNone/>
            </a:pPr>
            <a:r>
              <a:rPr sz="2400">
                <a:solidFill>
                  <a:srgbClr val="FFFFFF"/>
                </a:solidFill>
                <a:latin typeface="Georgia"/>
                <a:ea typeface="Georgia"/>
                <a:cs typeface="Georgia"/>
              </a:rPr>
              <a:t>And afterward he read all the words of the law, the blessings and cursings, according to all that is written in the book of the law.</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8:35  |  Joshua 8:35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摩西所吩咐的一切話，約書亞在以色列全會眾和婦女、孩子，並他們中間寄居的外人面前，沒有一句不宣讀的。</a:t>
            </a:r>
          </a:p>
          <a:p xmlns:a="http://schemas.openxmlformats.org/drawingml/2006/main">
            <a:pPr algn="ctr">
              <a:buNone/>
            </a:pPr>
            <a:r>
              <a:rPr sz="2100">
                <a:solidFill>
                  <a:srgbClr val="FFFFFF"/>
                </a:solidFill>
                <a:latin typeface="Georgia"/>
                <a:ea typeface="Georgia"/>
                <a:cs typeface="Georgia"/>
              </a:rPr>
              <a:t>There was not a word of all that Moses commanded, which Joshua read not before all the congregation of Israel, with the women, and the little ones, and the strangers that were conversant among them.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2026-08-30T04:40:21.2990000Z</dcterms:created>
  <dcterms:modified xsi:type="dcterms:W3CDTF">2026-08-30T04:40:21.2990000Z</dcterms:modified>
</coreProperties>
</file>