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2a02f94f4ac452d" /><Relationship Type="http://schemas.openxmlformats.org/officeDocument/2006/relationships/extended-properties" Target="/docProps/app.xml" Id="R51c345e23d9247ee" /><Relationship Type="http://schemas.openxmlformats.org/officeDocument/2006/relationships/officeDocument" Target="/ppt/presentation.xml" Id="R67d7f829fa244c1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06c4e9206e54f26"/>
  </p:sldMasterIdLst>
  <p:notesMasterIdLst>
    <p:notesMasterId xmlns:r="http://schemas.openxmlformats.org/officeDocument/2006/relationships" r:id="R77ad911b995d4e7e"/>
  </p:notesMasterIdLst>
  <p:sldIdLst>
    <p:sldId xmlns:r="http://schemas.openxmlformats.org/officeDocument/2006/relationships" id="256" r:id="R2688a29e02324075"/>
    <p:sldId xmlns:r="http://schemas.openxmlformats.org/officeDocument/2006/relationships" id="257" r:id="R3644d4eceea1497d"/>
    <p:sldId xmlns:r="http://schemas.openxmlformats.org/officeDocument/2006/relationships" id="258" r:id="Rde4473de8ec74e1e"/>
    <p:sldId xmlns:r="http://schemas.openxmlformats.org/officeDocument/2006/relationships" id="259" r:id="R6186ceb115f94ec0"/>
    <p:sldId xmlns:r="http://schemas.openxmlformats.org/officeDocument/2006/relationships" id="260" r:id="R3dab16582a1f447c"/>
    <p:sldId xmlns:r="http://schemas.openxmlformats.org/officeDocument/2006/relationships" id="261" r:id="R0aa7f4f972ab421b"/>
    <p:sldId xmlns:r="http://schemas.openxmlformats.org/officeDocument/2006/relationships" id="262" r:id="R187908209d22499c"/>
    <p:sldId xmlns:r="http://schemas.openxmlformats.org/officeDocument/2006/relationships" id="263" r:id="Rb1a8bb19b1d24347"/>
    <p:sldId xmlns:r="http://schemas.openxmlformats.org/officeDocument/2006/relationships" id="264" r:id="Rcd3c414b6f25464c"/>
    <p:sldId xmlns:r="http://schemas.openxmlformats.org/officeDocument/2006/relationships" id="265" r:id="Ra4b108e673244812"/>
    <p:sldId xmlns:r="http://schemas.openxmlformats.org/officeDocument/2006/relationships" id="266" r:id="Rde203e358c6241ae"/>
    <p:sldId xmlns:r="http://schemas.openxmlformats.org/officeDocument/2006/relationships" id="267" r:id="Rf034501313fb475c"/>
    <p:sldId xmlns:r="http://schemas.openxmlformats.org/officeDocument/2006/relationships" id="268" r:id="R977096dc055147f5"/>
    <p:sldId xmlns:r="http://schemas.openxmlformats.org/officeDocument/2006/relationships" id="269" r:id="R4d1faa2841a84cd7"/>
    <p:sldId xmlns:r="http://schemas.openxmlformats.org/officeDocument/2006/relationships" id="270" r:id="R73c468ff19734d35"/>
    <p:sldId xmlns:r="http://schemas.openxmlformats.org/officeDocument/2006/relationships" id="271" r:id="R266486f842e34242"/>
    <p:sldId xmlns:r="http://schemas.openxmlformats.org/officeDocument/2006/relationships" id="272" r:id="R2c6fb0a85fb24f24"/>
    <p:sldId xmlns:r="http://schemas.openxmlformats.org/officeDocument/2006/relationships" id="273" r:id="Rb760c80a547945a3"/>
    <p:sldId xmlns:r="http://schemas.openxmlformats.org/officeDocument/2006/relationships" id="274" r:id="Ra109090a4d3f408e"/>
    <p:sldId xmlns:r="http://schemas.openxmlformats.org/officeDocument/2006/relationships" id="275" r:id="Rfc57efcc9ed448b2"/>
    <p:sldId xmlns:r="http://schemas.openxmlformats.org/officeDocument/2006/relationships" id="276" r:id="Re263a09d6dbc49aa"/>
    <p:sldId xmlns:r="http://schemas.openxmlformats.org/officeDocument/2006/relationships" id="277" r:id="R6f71a6f648f948a9"/>
    <p:sldId xmlns:r="http://schemas.openxmlformats.org/officeDocument/2006/relationships" id="278" r:id="R1f5f451244b042b1"/>
    <p:sldId xmlns:r="http://schemas.openxmlformats.org/officeDocument/2006/relationships" id="279" r:id="R64de9a69997743cc"/>
    <p:sldId xmlns:r="http://schemas.openxmlformats.org/officeDocument/2006/relationships" id="280" r:id="R1b7d1bb0afd4430b"/>
    <p:sldId xmlns:r="http://schemas.openxmlformats.org/officeDocument/2006/relationships" id="281" r:id="R2f864f05e1a149ac"/>
    <p:sldId xmlns:r="http://schemas.openxmlformats.org/officeDocument/2006/relationships" id="282" r:id="R24d44426764149b6"/>
    <p:sldId xmlns:r="http://schemas.openxmlformats.org/officeDocument/2006/relationships" id="283" r:id="Rc854733699bf41dd"/>
    <p:sldId xmlns:r="http://schemas.openxmlformats.org/officeDocument/2006/relationships" id="284" r:id="R6b5fc34fef074bdf"/>
    <p:sldId xmlns:r="http://schemas.openxmlformats.org/officeDocument/2006/relationships" id="285" r:id="Rf77850ff42574dbd"/>
    <p:sldId xmlns:r="http://schemas.openxmlformats.org/officeDocument/2006/relationships" id="286" r:id="R69ab06ba98884b2c"/>
    <p:sldId xmlns:r="http://schemas.openxmlformats.org/officeDocument/2006/relationships" id="287" r:id="Rc29d0e0b4be44f8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c40c2da6db44e22" /><Relationship Type="http://schemas.openxmlformats.org/officeDocument/2006/relationships/slideMaster" Target="/ppt/slideMasters/slideMaster1.xml" Id="R106c4e9206e54f26" /><Relationship Type="http://schemas.openxmlformats.org/officeDocument/2006/relationships/notesMaster" Target="/ppt/notesMasters/notesMaster1.xml" Id="R77ad911b995d4e7e" /><Relationship Type="http://schemas.openxmlformats.org/officeDocument/2006/relationships/presProps" Target="/ppt/presProps.xml" Id="R1a7f669264d84dd6" /><Relationship Type="http://schemas.openxmlformats.org/officeDocument/2006/relationships/tableStyles" Target="/ppt/tableStyles.xml" Id="Rc0f48da887d349c7" /><Relationship Type="http://schemas.openxmlformats.org/officeDocument/2006/relationships/slide" Target="/ppt/slides/slide1.xml" Id="R2688a29e02324075" /><Relationship Type="http://schemas.openxmlformats.org/officeDocument/2006/relationships/slide" Target="/ppt/slides/slide2.xml" Id="R3644d4eceea1497d" /><Relationship Type="http://schemas.openxmlformats.org/officeDocument/2006/relationships/slide" Target="/ppt/slides/slide3.xml" Id="Rde4473de8ec74e1e" /><Relationship Type="http://schemas.openxmlformats.org/officeDocument/2006/relationships/slide" Target="/ppt/slides/slide4.xml" Id="R6186ceb115f94ec0" /><Relationship Type="http://schemas.openxmlformats.org/officeDocument/2006/relationships/slide" Target="/ppt/slides/slide5.xml" Id="R3dab16582a1f447c" /><Relationship Type="http://schemas.openxmlformats.org/officeDocument/2006/relationships/slide" Target="/ppt/slides/slide6.xml" Id="R0aa7f4f972ab421b" /><Relationship Type="http://schemas.openxmlformats.org/officeDocument/2006/relationships/slide" Target="/ppt/slides/slide7.xml" Id="R187908209d22499c" /><Relationship Type="http://schemas.openxmlformats.org/officeDocument/2006/relationships/slide" Target="/ppt/slides/slide8.xml" Id="Rb1a8bb19b1d24347" /><Relationship Type="http://schemas.openxmlformats.org/officeDocument/2006/relationships/slide" Target="/ppt/slides/slide9.xml" Id="Rcd3c414b6f25464c" /><Relationship Type="http://schemas.openxmlformats.org/officeDocument/2006/relationships/slide" Target="/ppt/slides/slide10.xml" Id="Ra4b108e673244812" /><Relationship Type="http://schemas.openxmlformats.org/officeDocument/2006/relationships/slide" Target="/ppt/slides/slide11.xml" Id="Rde203e358c6241ae" /><Relationship Type="http://schemas.openxmlformats.org/officeDocument/2006/relationships/slide" Target="/ppt/slides/slide12.xml" Id="Rf034501313fb475c" /><Relationship Type="http://schemas.openxmlformats.org/officeDocument/2006/relationships/slide" Target="/ppt/slides/slide13.xml" Id="R977096dc055147f5" /><Relationship Type="http://schemas.openxmlformats.org/officeDocument/2006/relationships/slide" Target="/ppt/slides/slide14.xml" Id="R4d1faa2841a84cd7" /><Relationship Type="http://schemas.openxmlformats.org/officeDocument/2006/relationships/slide" Target="/ppt/slides/slide15.xml" Id="R73c468ff19734d35" /><Relationship Type="http://schemas.openxmlformats.org/officeDocument/2006/relationships/slide" Target="/ppt/slides/slide16.xml" Id="R266486f842e34242" /><Relationship Type="http://schemas.openxmlformats.org/officeDocument/2006/relationships/slide" Target="/ppt/slides/slide17.xml" Id="R2c6fb0a85fb24f24" /><Relationship Type="http://schemas.openxmlformats.org/officeDocument/2006/relationships/slide" Target="/ppt/slides/slide18.xml" Id="Rb760c80a547945a3" /><Relationship Type="http://schemas.openxmlformats.org/officeDocument/2006/relationships/slide" Target="/ppt/slides/slide19.xml" Id="Ra109090a4d3f408e" /><Relationship Type="http://schemas.openxmlformats.org/officeDocument/2006/relationships/slide" Target="/ppt/slides/slide20.xml" Id="Rfc57efcc9ed448b2" /><Relationship Type="http://schemas.openxmlformats.org/officeDocument/2006/relationships/slide" Target="/ppt/slides/slide21.xml" Id="Re263a09d6dbc49aa" /><Relationship Type="http://schemas.openxmlformats.org/officeDocument/2006/relationships/slide" Target="/ppt/slides/slide22.xml" Id="R6f71a6f648f948a9" /><Relationship Type="http://schemas.openxmlformats.org/officeDocument/2006/relationships/slide" Target="/ppt/slides/slide23.xml" Id="R1f5f451244b042b1" /><Relationship Type="http://schemas.openxmlformats.org/officeDocument/2006/relationships/slide" Target="/ppt/slides/slide24.xml" Id="R64de9a69997743cc" /><Relationship Type="http://schemas.openxmlformats.org/officeDocument/2006/relationships/slide" Target="/ppt/slides/slide25.xml" Id="R1b7d1bb0afd4430b" /><Relationship Type="http://schemas.openxmlformats.org/officeDocument/2006/relationships/slide" Target="/ppt/slides/slide26.xml" Id="R2f864f05e1a149ac" /><Relationship Type="http://schemas.openxmlformats.org/officeDocument/2006/relationships/slide" Target="/ppt/slides/slide27.xml" Id="R24d44426764149b6" /><Relationship Type="http://schemas.openxmlformats.org/officeDocument/2006/relationships/slide" Target="/ppt/slides/slide28.xml" Id="Rc854733699bf41dd" /><Relationship Type="http://schemas.openxmlformats.org/officeDocument/2006/relationships/slide" Target="/ppt/slides/slide29.xml" Id="R6b5fc34fef074bdf" /><Relationship Type="http://schemas.openxmlformats.org/officeDocument/2006/relationships/slide" Target="/ppt/slides/slide30.xml" Id="Rf77850ff42574dbd" /><Relationship Type="http://schemas.openxmlformats.org/officeDocument/2006/relationships/slide" Target="/ppt/slides/slide31.xml" Id="R69ab06ba98884b2c" /><Relationship Type="http://schemas.openxmlformats.org/officeDocument/2006/relationships/slide" Target="/ppt/slides/slide32.xml" Id="Rc29d0e0b4be44f8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16672d164b7402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4207600e00a416f" /><Relationship Type="http://schemas.openxmlformats.org/officeDocument/2006/relationships/notesMaster" Target="/ppt/notesMasters/notesMaster1.xml" Id="Ree7c38dbd52b404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8c127ae879749ce" /><Relationship Type="http://schemas.openxmlformats.org/officeDocument/2006/relationships/notesMaster" Target="/ppt/notesMasters/notesMaster1.xml" Id="Rc2079be8018c496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76c341983bb4253" /><Relationship Type="http://schemas.openxmlformats.org/officeDocument/2006/relationships/notesMaster" Target="/ppt/notesMasters/notesMaster1.xml" Id="Rccb94bbe3f68461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3d37d5d28964173" /><Relationship Type="http://schemas.openxmlformats.org/officeDocument/2006/relationships/notesMaster" Target="/ppt/notesMasters/notesMaster1.xml" Id="R52aa998ad7c4441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3e60f2835394a12" /><Relationship Type="http://schemas.openxmlformats.org/officeDocument/2006/relationships/notesMaster" Target="/ppt/notesMasters/notesMaster1.xml" Id="Rc685e21d1dd54f3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4b254bbc5a743d5" /><Relationship Type="http://schemas.openxmlformats.org/officeDocument/2006/relationships/notesMaster" Target="/ppt/notesMasters/notesMaster1.xml" Id="Rb71ecc03358a4f7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1b333a6a52c4025" /><Relationship Type="http://schemas.openxmlformats.org/officeDocument/2006/relationships/notesMaster" Target="/ppt/notesMasters/notesMaster1.xml" Id="Rfec3a4632139472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acf671e307c4551" /><Relationship Type="http://schemas.openxmlformats.org/officeDocument/2006/relationships/notesMaster" Target="/ppt/notesMasters/notesMaster1.xml" Id="Rcab7c5b027404e3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e450133db994eea" /><Relationship Type="http://schemas.openxmlformats.org/officeDocument/2006/relationships/notesMaster" Target="/ppt/notesMasters/notesMaster1.xml" Id="R04d6becb0d03482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3b6b74a387140a2" /><Relationship Type="http://schemas.openxmlformats.org/officeDocument/2006/relationships/notesMaster" Target="/ppt/notesMasters/notesMaster1.xml" Id="R14eb12dc2b79490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177c21dc17d47a9" /><Relationship Type="http://schemas.openxmlformats.org/officeDocument/2006/relationships/notesMaster" Target="/ppt/notesMasters/notesMaster1.xml" Id="Ra49909cd95f445d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8f5a5941bcb4fd0" /><Relationship Type="http://schemas.openxmlformats.org/officeDocument/2006/relationships/notesMaster" Target="/ppt/notesMasters/notesMaster1.xml" Id="R0d4e402053e341a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37ea19e1a5549bd" /><Relationship Type="http://schemas.openxmlformats.org/officeDocument/2006/relationships/notesMaster" Target="/ppt/notesMasters/notesMaster1.xml" Id="Ra3f1055e0d7f4ed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74cf434f15d456e" /><Relationship Type="http://schemas.openxmlformats.org/officeDocument/2006/relationships/notesMaster" Target="/ppt/notesMasters/notesMaster1.xml" Id="Re8161deed530493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f48709e45f54b57" /><Relationship Type="http://schemas.openxmlformats.org/officeDocument/2006/relationships/notesMaster" Target="/ppt/notesMasters/notesMaster1.xml" Id="R70af339d72b14650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991a5a5ec25475a" /><Relationship Type="http://schemas.openxmlformats.org/officeDocument/2006/relationships/notesMaster" Target="/ppt/notesMasters/notesMaster1.xml" Id="R59fa46e037324dc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2aab0f4591d43d1" /><Relationship Type="http://schemas.openxmlformats.org/officeDocument/2006/relationships/notesMaster" Target="/ppt/notesMasters/notesMaster1.xml" Id="Ra106c3e449c24fa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f54316bc5544607" /><Relationship Type="http://schemas.openxmlformats.org/officeDocument/2006/relationships/notesMaster" Target="/ppt/notesMasters/notesMaster1.xml" Id="R108692ec0bc140df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b8d2d32aed64f1e" /><Relationship Type="http://schemas.openxmlformats.org/officeDocument/2006/relationships/notesMaster" Target="/ppt/notesMasters/notesMaster1.xml" Id="R0907b8a9c38f406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86908a00f9f4e29" /><Relationship Type="http://schemas.openxmlformats.org/officeDocument/2006/relationships/notesMaster" Target="/ppt/notesMasters/notesMaster1.xml" Id="R2c94406df1d7493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282c0c1ff1b34f80" /><Relationship Type="http://schemas.openxmlformats.org/officeDocument/2006/relationships/notesMaster" Target="/ppt/notesMasters/notesMaster1.xml" Id="R090f5fbe2cf843f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88053d2d93f44d3" /><Relationship Type="http://schemas.openxmlformats.org/officeDocument/2006/relationships/notesMaster" Target="/ppt/notesMasters/notesMaster1.xml" Id="R0377bd5d21354f09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d3cb1fdebcc348f6" /><Relationship Type="http://schemas.openxmlformats.org/officeDocument/2006/relationships/notesMaster" Target="/ppt/notesMasters/notesMaster1.xml" Id="R536c60fd9f8746e6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b69b5c8054b4721" /><Relationship Type="http://schemas.openxmlformats.org/officeDocument/2006/relationships/notesMaster" Target="/ppt/notesMasters/notesMaster1.xml" Id="R4d9ccfcef03346f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eb47e68fc6141b3" /><Relationship Type="http://schemas.openxmlformats.org/officeDocument/2006/relationships/notesMaster" Target="/ppt/notesMasters/notesMaster1.xml" Id="R9a2320fe52a748e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45115fbd83b435d" /><Relationship Type="http://schemas.openxmlformats.org/officeDocument/2006/relationships/notesMaster" Target="/ppt/notesMasters/notesMaster1.xml" Id="R39ccb252dda74b7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be7075bd24334551" /><Relationship Type="http://schemas.openxmlformats.org/officeDocument/2006/relationships/notesMaster" Target="/ppt/notesMasters/notesMaster1.xml" Id="R189cca80511d470e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e8b4bd64bf48402c" /><Relationship Type="http://schemas.openxmlformats.org/officeDocument/2006/relationships/notesMaster" Target="/ppt/notesMasters/notesMaster1.xml" Id="R11f032fbd45542f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2b7829a46a748ed" /><Relationship Type="http://schemas.openxmlformats.org/officeDocument/2006/relationships/notesMaster" Target="/ppt/notesMasters/notesMaster1.xml" Id="R0b917cc866df42d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ef5c4f9761b54b6a" /><Relationship Type="http://schemas.openxmlformats.org/officeDocument/2006/relationships/notesMaster" Target="/ppt/notesMasters/notesMaster1.xml" Id="R7e48746add1d4bb3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247694554d5c48a6" /><Relationship Type="http://schemas.openxmlformats.org/officeDocument/2006/relationships/notesMaster" Target="/ppt/notesMasters/notesMaster1.xml" Id="R198c13bc184449a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c49e3ec2e9d24570" /><Relationship Type="http://schemas.openxmlformats.org/officeDocument/2006/relationships/notesMaster" Target="/ppt/notesMasters/notesMaster1.xml" Id="R416e89ee97a9467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005275fd724cc5" /><Relationship Type="http://schemas.openxmlformats.org/officeDocument/2006/relationships/image" Target="/ppt/media/image.png" Id="R4a77393a8d5f4088" /><Relationship Type="http://schemas.openxmlformats.org/officeDocument/2006/relationships/image" Target="/ppt/media/image2.png" Id="R45561bc0f97b4be5" /><Relationship Type="http://schemas.openxmlformats.org/officeDocument/2006/relationships/image" Target="/ppt/media/image.jpeg" Id="R0044c1cb1728478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415f5cc018f45b4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4a77393a8d5f4088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5561bc0f97b4be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44c1cb1728478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c268f254df9480d" /><Relationship Type="http://schemas.openxmlformats.org/officeDocument/2006/relationships/slideLayout" Target="/ppt/slideLayouts/slideLayout1.xml" Id="R11acffd9cbdb4c9d" /><Relationship Type="http://schemas.openxmlformats.org/officeDocument/2006/relationships/slideLayout" Target="/ppt/slideLayouts/slideLayout2.xml" Id="R1773e77c870a4a51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1acffd9cbdb4c9d"/>
    <p:sldLayoutId xmlns:r="http://schemas.openxmlformats.org/officeDocument/2006/relationships" id="2147483650" r:id="R1773e77c870a4a51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1f50319d1de4c02" /><Relationship Type="http://schemas.openxmlformats.org/officeDocument/2006/relationships/notesSlide" Target="/ppt/notesSlides/notesSlide1.xml" Id="R8c779dca9f5a443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27aa6e9604c45b9" /><Relationship Type="http://schemas.openxmlformats.org/officeDocument/2006/relationships/notesSlide" Target="/ppt/notesSlides/notesSlide2.xml" Id="R90678804aa7548d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a8056963504b48" /><Relationship Type="http://schemas.openxmlformats.org/officeDocument/2006/relationships/notesSlide" Target="/ppt/notesSlides/notesSlide3.xml" Id="R1ebd1b4cc25c438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cf63c4786ab47d3" /><Relationship Type="http://schemas.openxmlformats.org/officeDocument/2006/relationships/notesSlide" Target="/ppt/notesSlides/notesSlide4.xml" Id="R45fbf73f87e44ee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86620b89964528" /><Relationship Type="http://schemas.openxmlformats.org/officeDocument/2006/relationships/notesSlide" Target="/ppt/notesSlides/notesSlide5.xml" Id="R88c5e22d0ecb40e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a5b1c5741648ec" /><Relationship Type="http://schemas.openxmlformats.org/officeDocument/2006/relationships/notesSlide" Target="/ppt/notesSlides/notesSlide6.xml" Id="Rd6a0d1141459485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b158f3194b41b3" /><Relationship Type="http://schemas.openxmlformats.org/officeDocument/2006/relationships/notesSlide" Target="/ppt/notesSlides/notesSlide7.xml" Id="Rdb39cd26ca59464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cc0e4cf0f74fe1" /><Relationship Type="http://schemas.openxmlformats.org/officeDocument/2006/relationships/notesSlide" Target="/ppt/notesSlides/notesSlide8.xml" Id="R9fe3fbbfb2b9407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3902aa2c6642df" /><Relationship Type="http://schemas.openxmlformats.org/officeDocument/2006/relationships/notesSlide" Target="/ppt/notesSlides/notesSlide9.xml" Id="R518eab763e30418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fbdecbe1fb436f" /><Relationship Type="http://schemas.openxmlformats.org/officeDocument/2006/relationships/notesSlide" Target="/ppt/notesSlides/notesSlide10.xml" Id="R0790614ae3ca4c2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b8a1ca867246e1" /><Relationship Type="http://schemas.openxmlformats.org/officeDocument/2006/relationships/notesSlide" Target="/ppt/notesSlides/notesSlide11.xml" Id="R35902e7c4326490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8b5968970b426c" /><Relationship Type="http://schemas.openxmlformats.org/officeDocument/2006/relationships/notesSlide" Target="/ppt/notesSlides/notesSlide12.xml" Id="Rc977fef4c1d74d8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b6571837d84a35" /><Relationship Type="http://schemas.openxmlformats.org/officeDocument/2006/relationships/notesSlide" Target="/ppt/notesSlides/notesSlide13.xml" Id="R74b29aa947c2416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743120c8c64158" /><Relationship Type="http://schemas.openxmlformats.org/officeDocument/2006/relationships/notesSlide" Target="/ppt/notesSlides/notesSlide14.xml" Id="R7df13e7c9c994b6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aa0e0ece15466a" /><Relationship Type="http://schemas.openxmlformats.org/officeDocument/2006/relationships/notesSlide" Target="/ppt/notesSlides/notesSlide15.xml" Id="Re654b698c7ec45b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c0a1d94a874713" /><Relationship Type="http://schemas.openxmlformats.org/officeDocument/2006/relationships/notesSlide" Target="/ppt/notesSlides/notesSlide16.xml" Id="R65c1dfc7b58e4f0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614878ff3e4bfc" /><Relationship Type="http://schemas.openxmlformats.org/officeDocument/2006/relationships/notesSlide" Target="/ppt/notesSlides/notesSlide17.xml" Id="R9366a446082848f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4dc2de248e4bee" /><Relationship Type="http://schemas.openxmlformats.org/officeDocument/2006/relationships/notesSlide" Target="/ppt/notesSlides/notesSlide18.xml" Id="Rd11ceca111554e3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661277cf324160" /><Relationship Type="http://schemas.openxmlformats.org/officeDocument/2006/relationships/notesSlide" Target="/ppt/notesSlides/notesSlide19.xml" Id="R3edd3bda4c4e43a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ba4132b23d4b95" /><Relationship Type="http://schemas.openxmlformats.org/officeDocument/2006/relationships/notesSlide" Target="/ppt/notesSlides/notesSlide20.xml" Id="R665ec11d0f46427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7cfa46f14b46a0" /><Relationship Type="http://schemas.openxmlformats.org/officeDocument/2006/relationships/notesSlide" Target="/ppt/notesSlides/notesSlide21.xml" Id="R08892afe63d94a5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a518c982b94b98" /><Relationship Type="http://schemas.openxmlformats.org/officeDocument/2006/relationships/notesSlide" Target="/ppt/notesSlides/notesSlide22.xml" Id="Rb4be3d3a2bc64c1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c0811c55884661" /><Relationship Type="http://schemas.openxmlformats.org/officeDocument/2006/relationships/notesSlide" Target="/ppt/notesSlides/notesSlide23.xml" Id="Re3ccb4c6a0ea464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cd67f2e41d4361" /><Relationship Type="http://schemas.openxmlformats.org/officeDocument/2006/relationships/notesSlide" Target="/ppt/notesSlides/notesSlide24.xml" Id="Ree7208e4564b4f6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80a41b20614794" /><Relationship Type="http://schemas.openxmlformats.org/officeDocument/2006/relationships/notesSlide" Target="/ppt/notesSlides/notesSlide25.xml" Id="Ra6c3bbfc5f9a4ad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e2fca7542404027" /><Relationship Type="http://schemas.openxmlformats.org/officeDocument/2006/relationships/notesSlide" Target="/ppt/notesSlides/notesSlide26.xml" Id="Rd6ba310514274bc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9b2c19d9224273" /><Relationship Type="http://schemas.openxmlformats.org/officeDocument/2006/relationships/notesSlide" Target="/ppt/notesSlides/notesSlide27.xml" Id="R8dd354aa2af644f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f3c82aaddd4ede" /><Relationship Type="http://schemas.openxmlformats.org/officeDocument/2006/relationships/notesSlide" Target="/ppt/notesSlides/notesSlide28.xml" Id="Rc9d5adfe780544d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4e299c0d3b4384" /><Relationship Type="http://schemas.openxmlformats.org/officeDocument/2006/relationships/notesSlide" Target="/ppt/notesSlides/notesSlide29.xml" Id="R9871b44f5733495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93a246b2fb4e4f" /><Relationship Type="http://schemas.openxmlformats.org/officeDocument/2006/relationships/notesSlide" Target="/ppt/notesSlides/notesSlide30.xml" Id="R60a49d6e924b4f5b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099367115f4514" /><Relationship Type="http://schemas.openxmlformats.org/officeDocument/2006/relationships/notesSlide" Target="/ppt/notesSlides/notesSlide31.xml" Id="R2bcd6ec061d0402c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eab77267384b17" /><Relationship Type="http://schemas.openxmlformats.org/officeDocument/2006/relationships/notesSlide" Target="/ppt/notesSlides/notesSlide32.xml" Id="Raa468dc9ad51449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箴言第11章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Proverbs 11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11:1  |  Proverbs 11:1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詭詐的天平為耶和華所憎惡； 公平的法碼為他所喜悅。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false balance is abomination to the LORD: but a just weight is his delight.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11:2  |  Proverbs 11:2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驕傲來，羞恥也來； 謙遜人卻有智慧。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pride cometh, then cometh shame: but with the lowly is wisdom.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11:3  |  Proverbs 11:3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正直人的純正必引導自己； 奸詐人的乖僻必毀滅自己。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integrity of the upright shall guide them: but the perverseness of transgressors shall destroy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11:4  |  Proverbs 11:4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發怒的日子資財無益； 惟有公義能救人脫離死亡。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Riches profit not in the day of wrath: but righteousness delivereth from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11:5  |  Proverbs 11:5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完全人的義必指引他的路； 但惡人必因自己的惡跌倒。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righteousness of the perfect shall direct his way: but the wicked shall fall by his own wickedness.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11:6  |  Proverbs 11:6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正直人的義必拯救自己； 奸詐人必陷在自己的罪孽中。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righteousness of the upright shall deliver them: but transgressors shall be taken in their own naughtiness.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11:7  |  Proverbs 11:7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惡人一死，他的指望必滅絕； 罪人的盼望也必滅沒。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a wicked man dieth, his expectation shall perish: and the hope of unjust men perisheth.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11:8  |  Proverbs 11:8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義人得脫離患難， 有惡人來代替他。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righteous is delivered out of trouble, and the wicked cometh in his stead.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11:9  |  Proverbs 11:9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不虔敬的人用口敗壞鄰舍； 義人卻因知識得救。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 hypocrite with his mouth destroyeth his neighbour: but through knowledge shall the just be delivered.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11:10  |  Proverbs 11:10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義人享福，合城喜樂； 惡人滅亡，人都歡呼。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it goeth well with the righteous, the city rejoiceth: and when the wicked perish, there is shouting.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11:11  |  Proverbs 11:11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城因正直人祝福便高舉， 卻因邪惡人的口就傾覆。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the blessing of the upright the city is exalted: but it is overthrown by the mouth of the wicked.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11:12  |  Proverbs 11:12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藐視鄰舍的，毫無智慧； 明哲人卻靜默不言。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is void of wisdom despiseth his neighbour: but a man of understanding holdeth his peace.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11:13  |  Proverbs 11:13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往來傳舌的，洩漏密事； 心中誠實的，遮隱事情。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talebearer revealeth secrets: but he that is of a faithful spirit concealeth the matter.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11:14  |  Proverbs 11:14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無智謀，民就敗落； 謀士多，人便安居。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 no counsel is, the people fall: but in the multitude of counsellors there is safety.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11:15  |  Proverbs 11:15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為外人作保的，必受虧損； 恨惡擊掌的，卻得安穩。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is surety for a stranger shall smart for it: and he that hateth suretiship is sure.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11:16  |  Proverbs 11:16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恩德的婦女得尊榮； 強暴的男子得資財。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gracious woman retaineth honour: and strong men retain riches.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11:17  |  Proverbs 11:17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仁慈的人善待自己； 殘忍的人擾害己身。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merciful man doeth good to his own soul: but he that is cruel troubleth his own flesh.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11:18  |  Proverbs 11:18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惡人經營，得虛浮的工價； 撒義種的，得實在的果效。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wicked worketh a deceitful work: but to him that soweth righteousness shall be a sure reward.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11:19  |  Proverbs 11:19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恆心為義的，[必得]生命； 追求邪惡的，[必致]死亡。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righteousness tendeth to life: so he that pursueth evil pursueth it to his own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11:20  |  Proverbs 11:20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心中乖僻的，為耶和華所憎惡； 行事完全的，為他所喜悅。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that are of a froward heart are abomination to the LORD: but such as are upright in their way are his delight.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11:21  |  Proverbs 11:21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惡人[雖然]連手，必不免受罰； 義人的後裔必得拯救。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hand join in hand, the wicked shall not be unpunished: but the seed of the righteous shall be delivered.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11:22  |  Proverbs 11:22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婦女美貌而無見識， [如同]金環帶在豬鼻上。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a jewel of gold in a swine’s snout, so is a fair woman which is without discretion.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11:23  |  Proverbs 11:23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義人的心願盡得好處； 惡人的指望致干忿怒。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desire of the righteous is only good: but the expectation of the wicked is wrath.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11:24  |  Proverbs 11:24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有施散的，卻更增添； 有吝惜過度的，反致窮乏。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that scattereth, and yet increaseth; and there is that withholdeth more than is meet, but it tendeth to poverty.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11:25  |  Proverbs 11:25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好施捨的，必得豐裕； 滋潤人的，必得滋潤。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liberal soul shall be made fat: and he that watereth shall be watered also himself.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11:26  |  Proverbs 11:26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屯糧不賣的，民必咒詛他； 情願出賣的，人必為他祝福。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withholdeth corn, the people shall curse him: but blessing shall be upon the head of him that selleth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11:27  |  Proverbs 11:27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懇切求善的，就求得恩惠； 惟獨求惡的，惡必臨到他身。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diligently seeketh good procureth favour: but he that seeketh mischief, it shall come unto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11:28  |  Proverbs 11:28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倚仗自己財物的，必跌倒； 義人必發旺，如青葉。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trusteth in his riches shall fall: but the righteous shall flourish as a branch.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11:29  |  Proverbs 11:29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擾害己家的，必承受清風； 愚昧人必作慧心人的僕人。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troubleth his own house shall inherit the wind: and the fool shall be servant to the wise of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11:30  |  Proverbs 11:30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義人所結的果子就是生命樹； 有智慧的，必能得人。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fruit of the righteous is a tree of life; and he that winneth souls is wise.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箴言 11:31  |  Proverbs 11:31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看哪，義人在世尚且受報， 何況惡人和罪人呢？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the righteous shall be recompensed in the earth: much more the wicked and the sinner.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2026-08-30T07:16:23.6920000Z</dcterms:created>
  <dcterms:modified xsi:type="dcterms:W3CDTF">2026-08-30T07:16:23.6920000Z</dcterms:modified>
</coreProperties>
</file>