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0051175147d4953" /><Relationship Type="http://schemas.openxmlformats.org/officeDocument/2006/relationships/extended-properties" Target="/docProps/app.xml" Id="Rc60c0d927e2944c5" /><Relationship Type="http://schemas.openxmlformats.org/officeDocument/2006/relationships/officeDocument" Target="/ppt/presentation.xml" Id="R8b8d29c0066c4f7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c4befe6c1e9495e"/>
  </p:sldMasterIdLst>
  <p:notesMasterIdLst>
    <p:notesMasterId xmlns:r="http://schemas.openxmlformats.org/officeDocument/2006/relationships" r:id="Rb508a93634364ed5"/>
  </p:notesMasterIdLst>
  <p:sldIdLst>
    <p:sldId xmlns:r="http://schemas.openxmlformats.org/officeDocument/2006/relationships" id="256" r:id="Rc15047b566084fc2"/>
    <p:sldId xmlns:r="http://schemas.openxmlformats.org/officeDocument/2006/relationships" id="257" r:id="R2b399c3128224108"/>
    <p:sldId xmlns:r="http://schemas.openxmlformats.org/officeDocument/2006/relationships" id="258" r:id="R389581515f2443b9"/>
    <p:sldId xmlns:r="http://schemas.openxmlformats.org/officeDocument/2006/relationships" id="259" r:id="Rbc77e2c5cbd04a8e"/>
    <p:sldId xmlns:r="http://schemas.openxmlformats.org/officeDocument/2006/relationships" id="260" r:id="R58d1af501c03493f"/>
    <p:sldId xmlns:r="http://schemas.openxmlformats.org/officeDocument/2006/relationships" id="261" r:id="R320a1c7642ea4f50"/>
    <p:sldId xmlns:r="http://schemas.openxmlformats.org/officeDocument/2006/relationships" id="262" r:id="R70366f6bd88d4d48"/>
    <p:sldId xmlns:r="http://schemas.openxmlformats.org/officeDocument/2006/relationships" id="263" r:id="R3ab12124478a415a"/>
    <p:sldId xmlns:r="http://schemas.openxmlformats.org/officeDocument/2006/relationships" id="264" r:id="Rc3f3a2475260493d"/>
    <p:sldId xmlns:r="http://schemas.openxmlformats.org/officeDocument/2006/relationships" id="265" r:id="Ra6cda852c3a545dd"/>
    <p:sldId xmlns:r="http://schemas.openxmlformats.org/officeDocument/2006/relationships" id="266" r:id="R7b5d0771119a4414"/>
    <p:sldId xmlns:r="http://schemas.openxmlformats.org/officeDocument/2006/relationships" id="267" r:id="R44de88303d824a37"/>
    <p:sldId xmlns:r="http://schemas.openxmlformats.org/officeDocument/2006/relationships" id="268" r:id="R0207bb2a5b944dc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18331a1d0d64e02" /><Relationship Type="http://schemas.openxmlformats.org/officeDocument/2006/relationships/slideMaster" Target="/ppt/slideMasters/slideMaster1.xml" Id="Rfc4befe6c1e9495e" /><Relationship Type="http://schemas.openxmlformats.org/officeDocument/2006/relationships/notesMaster" Target="/ppt/notesMasters/notesMaster1.xml" Id="Rb508a93634364ed5" /><Relationship Type="http://schemas.openxmlformats.org/officeDocument/2006/relationships/presProps" Target="/ppt/presProps.xml" Id="R33838cba00ec4cab" /><Relationship Type="http://schemas.openxmlformats.org/officeDocument/2006/relationships/tableStyles" Target="/ppt/tableStyles.xml" Id="R13e3d97f031b43b1" /><Relationship Type="http://schemas.openxmlformats.org/officeDocument/2006/relationships/slide" Target="/ppt/slides/slide1.xml" Id="Rc15047b566084fc2" /><Relationship Type="http://schemas.openxmlformats.org/officeDocument/2006/relationships/slide" Target="/ppt/slides/slide2.xml" Id="R2b399c3128224108" /><Relationship Type="http://schemas.openxmlformats.org/officeDocument/2006/relationships/slide" Target="/ppt/slides/slide3.xml" Id="R389581515f2443b9" /><Relationship Type="http://schemas.openxmlformats.org/officeDocument/2006/relationships/slide" Target="/ppt/slides/slide4.xml" Id="Rbc77e2c5cbd04a8e" /><Relationship Type="http://schemas.openxmlformats.org/officeDocument/2006/relationships/slide" Target="/ppt/slides/slide5.xml" Id="R58d1af501c03493f" /><Relationship Type="http://schemas.openxmlformats.org/officeDocument/2006/relationships/slide" Target="/ppt/slides/slide6.xml" Id="R320a1c7642ea4f50" /><Relationship Type="http://schemas.openxmlformats.org/officeDocument/2006/relationships/slide" Target="/ppt/slides/slide7.xml" Id="R70366f6bd88d4d48" /><Relationship Type="http://schemas.openxmlformats.org/officeDocument/2006/relationships/slide" Target="/ppt/slides/slide8.xml" Id="R3ab12124478a415a" /><Relationship Type="http://schemas.openxmlformats.org/officeDocument/2006/relationships/slide" Target="/ppt/slides/slide9.xml" Id="Rc3f3a2475260493d" /><Relationship Type="http://schemas.openxmlformats.org/officeDocument/2006/relationships/slide" Target="/ppt/slides/slide10.xml" Id="Ra6cda852c3a545dd" /><Relationship Type="http://schemas.openxmlformats.org/officeDocument/2006/relationships/slide" Target="/ppt/slides/slide11.xml" Id="R7b5d0771119a4414" /><Relationship Type="http://schemas.openxmlformats.org/officeDocument/2006/relationships/slide" Target="/ppt/slides/slide12.xml" Id="R44de88303d824a37" /><Relationship Type="http://schemas.openxmlformats.org/officeDocument/2006/relationships/slide" Target="/ppt/slides/slide13.xml" Id="R0207bb2a5b944dc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72df78f18424bf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06b3e39b57d457e" /><Relationship Type="http://schemas.openxmlformats.org/officeDocument/2006/relationships/notesMaster" Target="/ppt/notesMasters/notesMaster1.xml" Id="R6249745e29dc4f9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6acd980d0454d23" /><Relationship Type="http://schemas.openxmlformats.org/officeDocument/2006/relationships/notesMaster" Target="/ppt/notesMasters/notesMaster1.xml" Id="R22d3e8c513c346a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ee7180176e64ed7" /><Relationship Type="http://schemas.openxmlformats.org/officeDocument/2006/relationships/notesMaster" Target="/ppt/notesMasters/notesMaster1.xml" Id="R25c368c657a3404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4d5ac1096b4475e" /><Relationship Type="http://schemas.openxmlformats.org/officeDocument/2006/relationships/notesMaster" Target="/ppt/notesMasters/notesMaster1.xml" Id="Rc4229235c72b46b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bc9979826bb4fee" /><Relationship Type="http://schemas.openxmlformats.org/officeDocument/2006/relationships/notesMaster" Target="/ppt/notesMasters/notesMaster1.xml" Id="Ra2257284e2004b4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7a9ee119343446c" /><Relationship Type="http://schemas.openxmlformats.org/officeDocument/2006/relationships/notesMaster" Target="/ppt/notesMasters/notesMaster1.xml" Id="R9f22f33cefa34fa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fa6d118cb584fd9" /><Relationship Type="http://schemas.openxmlformats.org/officeDocument/2006/relationships/notesMaster" Target="/ppt/notesMasters/notesMaster1.xml" Id="Rcded6129a3ee4c5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e6adc9e617d4fd7" /><Relationship Type="http://schemas.openxmlformats.org/officeDocument/2006/relationships/notesMaster" Target="/ppt/notesMasters/notesMaster1.xml" Id="R33fbbe6e6b0e4ca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1030eac9cc74f2a" /><Relationship Type="http://schemas.openxmlformats.org/officeDocument/2006/relationships/notesMaster" Target="/ppt/notesMasters/notesMaster1.xml" Id="Rf5c22fd5356b4ef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aa79bb495944eaf" /><Relationship Type="http://schemas.openxmlformats.org/officeDocument/2006/relationships/notesMaster" Target="/ppt/notesMasters/notesMaster1.xml" Id="Re7c8fa14bb1045f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5674591be1248cd" /><Relationship Type="http://schemas.openxmlformats.org/officeDocument/2006/relationships/notesMaster" Target="/ppt/notesMasters/notesMaster1.xml" Id="R937e45147edd407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2ef9d42d52243a8" /><Relationship Type="http://schemas.openxmlformats.org/officeDocument/2006/relationships/notesMaster" Target="/ppt/notesMasters/notesMaster1.xml" Id="R7a36894a4f4a4c3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12a97ae85e4f44f7" /><Relationship Type="http://schemas.openxmlformats.org/officeDocument/2006/relationships/notesMaster" Target="/ppt/notesMasters/notesMaster1.xml" Id="R349c27a1b974456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6aeb35da46046bf" /><Relationship Type="http://schemas.openxmlformats.org/officeDocument/2006/relationships/image" Target="/ppt/media/image.png" Id="Rb2f696ecd1424568" /><Relationship Type="http://schemas.openxmlformats.org/officeDocument/2006/relationships/image" Target="/ppt/media/image2.png" Id="Rb65ff51f1a24439a" /><Relationship Type="http://schemas.openxmlformats.org/officeDocument/2006/relationships/image" Target="/ppt/media/image.jpeg" Id="Rfa2719c4a58342e9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c050168563a490d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b2f696ecd1424568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b65ff51f1a24439a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2719c4a58342e9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67ea2e9a61b4b09" /><Relationship Type="http://schemas.openxmlformats.org/officeDocument/2006/relationships/slideLayout" Target="/ppt/slideLayouts/slideLayout1.xml" Id="R3aab441b42bc4eeb" /><Relationship Type="http://schemas.openxmlformats.org/officeDocument/2006/relationships/slideLayout" Target="/ppt/slideLayouts/slideLayout2.xml" Id="R163f7167676f4ca5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aab441b42bc4eeb"/>
    <p:sldLayoutId xmlns:r="http://schemas.openxmlformats.org/officeDocument/2006/relationships" id="2147483650" r:id="R163f7167676f4ca5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eed8571ec7d4288" /><Relationship Type="http://schemas.openxmlformats.org/officeDocument/2006/relationships/notesSlide" Target="/ppt/notesSlides/notesSlide1.xml" Id="R3b287504be3e4d0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ec25b52bd6a413f" /><Relationship Type="http://schemas.openxmlformats.org/officeDocument/2006/relationships/notesSlide" Target="/ppt/notesSlides/notesSlide2.xml" Id="R3c14c1541f664f9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21447592745447c" /><Relationship Type="http://schemas.openxmlformats.org/officeDocument/2006/relationships/notesSlide" Target="/ppt/notesSlides/notesSlide3.xml" Id="R1422b0fa1d8140e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95315dc321c4faf" /><Relationship Type="http://schemas.openxmlformats.org/officeDocument/2006/relationships/notesSlide" Target="/ppt/notesSlides/notesSlide4.xml" Id="R36ba1d450af8473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aee81ba6c0c4e37" /><Relationship Type="http://schemas.openxmlformats.org/officeDocument/2006/relationships/notesSlide" Target="/ppt/notesSlides/notesSlide5.xml" Id="R3ccc5f5054a74dd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abdf93dad8d4599" /><Relationship Type="http://schemas.openxmlformats.org/officeDocument/2006/relationships/notesSlide" Target="/ppt/notesSlides/notesSlide6.xml" Id="Rf52ef6682e91467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a1fa4fcf9274f73" /><Relationship Type="http://schemas.openxmlformats.org/officeDocument/2006/relationships/notesSlide" Target="/ppt/notesSlides/notesSlide7.xml" Id="Re80a06d884404fc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f81d5a988ec4320" /><Relationship Type="http://schemas.openxmlformats.org/officeDocument/2006/relationships/notesSlide" Target="/ppt/notesSlides/notesSlide8.xml" Id="Rec7ef63f73434f4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39a4000f57d48f7" /><Relationship Type="http://schemas.openxmlformats.org/officeDocument/2006/relationships/notesSlide" Target="/ppt/notesSlides/notesSlide9.xml" Id="R15b5ba8fe9f8432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bfc9230c4964fef" /><Relationship Type="http://schemas.openxmlformats.org/officeDocument/2006/relationships/notesSlide" Target="/ppt/notesSlides/notesSlide10.xml" Id="R0f163d2ab8c1410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5261dcc83324de4" /><Relationship Type="http://schemas.openxmlformats.org/officeDocument/2006/relationships/notesSlide" Target="/ppt/notesSlides/notesSlide11.xml" Id="Re4cc2ed88da04ec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3d84b9e414945de" /><Relationship Type="http://schemas.openxmlformats.org/officeDocument/2006/relationships/notesSlide" Target="/ppt/notesSlides/notesSlide12.xml" Id="R7f1fdd28571a40de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9525f465b2a4336" /><Relationship Type="http://schemas.openxmlformats.org/officeDocument/2006/relationships/notesSlide" Target="/ppt/notesSlides/notesSlide13.xml" Id="R50ab920b93474a6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以賽亞書第62章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Isaiah 62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62:1  |  Isaiah 62:1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我因錫安必不靜默， 為耶路撒冷必不息聲， 直到他的公義如光輝發出， 他的救恩如明燈發亮。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Zion’s sake will I not hold my peace, and for Jerusalem’s sake I will not rest, until the righteousness thereof go forth as brightness, and the salvation thereof as a lamp that burneth.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62:2  |  Isaiah 62:2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列國必見你的公義； 列王必見你的榮耀。 你必得新名的稱呼， 是耶和華親口所起的。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Gentiles shall see thy righteousness, and all kings thy glory: and thou shalt be called by a new name, which the mouth of the LORD shall name.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62:3  |  Isaiah 62:3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你在耶和華的手中要作為華冠， 在你神的掌上必作為冕旒。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shalt also be a crown of glory in the hand of the LORD, and a royal diadem in the hand of thy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62:4  |  Isaiah 62:4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你必不再稱為「撇棄的」； 你的地也不再稱為「荒涼的」。 你卻要稱為「我所喜悅的」； 你的地也必稱為「有夫之婦」。 因為耶和華喜悅你， 你的地也必歸他。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shalt no more be termed Forsaken; neither shall thy land any more be termed Desolate: but thou shalt be called Hephzi-bah, and thy land Beulah: for the LORD delighteth in thee, and thy land shall be married.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62:5  |  Isaiah 62:5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少年人怎樣娶處女， 你的眾民也要照樣娶你； 新郎怎樣喜悅新婦， 你的神也要照樣喜悅你。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as a young man marrieth a virgin, so shall thy sons marry thee: and as the bridegroom rejoiceth over the bride, so shall thy God rejoice over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62:6  |  Isaiah 62:6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耶路撒冷啊， 我在你城上設立守望的， 他們晝夜必不靜默。 呼籲耶和華的，你們不要歇息，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have set watchmen upon thy walls, O Jerusalem, which shall never hold their peace day nor night: ye that make mention of the LORD, keep not silence,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62:7  |  Isaiah 62:7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也不要使他歇息， 直等他建立耶路撒冷， 使耶路撒冷在地上成為可讚美的。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give him no rest, till he establish, and till he make Jerusalem a praise in the earth.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62:8  |  Isaiah 62:8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耶和華指着自己的右手和大能的膀臂起誓說： 我必不再將你的五穀給你仇敵作食物； 外邦人也不再喝你勞碌得來的新酒。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hath sworn by his right hand, and by the arm of his strength, Surely I will no more give thy corn to be meat for thine enemies; and the sons of the stranger shall not drink thy wine, for the which thou hast laboured: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62:9  |  Isaiah 62:9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惟有那收割的要吃，並讚美耶和華； 那聚斂的要在我聖所的院內喝。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they that have gathered it shall eat it, and praise the LORD; and they that have brought it together shall drink it in the courts of my holiness.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62:10  |  Isaiah 62:10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你們當從門經過經過， 預備百姓的路； 修築修築大道， 撿去石頭， 為萬民豎立大旗，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Go through, go through the gates; prepare ye the way of the people; cast up, cast up the highway; gather out the stones; lift up a standard for the people.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62:11  |  Isaiah 62:11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看哪，耶和華曾宣告到地極， 對錫安的居民說： 你的拯救者來到。 他的賞賜在他那裏； 他的報應在他面前。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the LORD hath proclaimed unto the end of the world, Say ye to the daughter of Zion, Behold, thy salvation cometh; behold, his reward is with him, and his work before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62:12  |  Isaiah 62:12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人必稱他們為「聖民」，為「耶和華的贖民」； 你也必稱為「被眷顧、不撇棄的城」。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shall call them, The holy people, The redeemed of the LORD: and thou shalt be called, Sought out, A city not forsaken.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2026-08-30T03:58:35.5320000Z</dcterms:created>
  <dcterms:modified xsi:type="dcterms:W3CDTF">2026-08-30T03:58:35.5320000Z</dcterms:modified>
</coreProperties>
</file>