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26ff3dda954f47" /><Relationship Type="http://schemas.openxmlformats.org/officeDocument/2006/relationships/extended-properties" Target="/docProps/app.xml" Id="R6edb2e7134ca4b42" /><Relationship Type="http://schemas.openxmlformats.org/officeDocument/2006/relationships/officeDocument" Target="/ppt/presentation.xml" Id="Rcfd7fd9eb7e9484d" /></Relationships>
</file>

<file path=ppt/presentation.xml><?xml version="1.0" encoding="utf-8"?>
<p:presentation xmlns:p="http://schemas.openxmlformats.org/presentationml/2006/main">
  <p:sldMasterIdLst>
    <p:sldMasterId xmlns:r="http://schemas.openxmlformats.org/officeDocument/2006/relationships" id="2147483648" r:id="R98e09d5ee15045a5"/>
  </p:sldMasterIdLst>
  <p:notesMasterIdLst>
    <p:notesMasterId xmlns:r="http://schemas.openxmlformats.org/officeDocument/2006/relationships" r:id="Rc9468e389b284832"/>
  </p:notesMasterIdLst>
  <p:sldIdLst>
    <p:sldId xmlns:r="http://schemas.openxmlformats.org/officeDocument/2006/relationships" id="256" r:id="R3d804e601af74d6b"/>
    <p:sldId xmlns:r="http://schemas.openxmlformats.org/officeDocument/2006/relationships" id="257" r:id="Rf93eb9d2dc844eed"/>
    <p:sldId xmlns:r="http://schemas.openxmlformats.org/officeDocument/2006/relationships" id="258" r:id="R1d91cc82aaca4c56"/>
    <p:sldId xmlns:r="http://schemas.openxmlformats.org/officeDocument/2006/relationships" id="259" r:id="R7821e9017517443e"/>
    <p:sldId xmlns:r="http://schemas.openxmlformats.org/officeDocument/2006/relationships" id="260" r:id="R3c48025ec8464ee0"/>
    <p:sldId xmlns:r="http://schemas.openxmlformats.org/officeDocument/2006/relationships" id="261" r:id="R05ef432d1d6d4ab5"/>
    <p:sldId xmlns:r="http://schemas.openxmlformats.org/officeDocument/2006/relationships" id="262" r:id="Rf05db231f1ea4396"/>
    <p:sldId xmlns:r="http://schemas.openxmlformats.org/officeDocument/2006/relationships" id="263" r:id="Rcbb9521da72a4c35"/>
    <p:sldId xmlns:r="http://schemas.openxmlformats.org/officeDocument/2006/relationships" id="264" r:id="R68d4196ff55346c9"/>
    <p:sldId xmlns:r="http://schemas.openxmlformats.org/officeDocument/2006/relationships" id="265" r:id="R4a3d648ca4c244ce"/>
    <p:sldId xmlns:r="http://schemas.openxmlformats.org/officeDocument/2006/relationships" id="266" r:id="Rdfd6d3c0943f4ed7"/>
    <p:sldId xmlns:r="http://schemas.openxmlformats.org/officeDocument/2006/relationships" id="267" r:id="R0dbfc5393e1b420d"/>
    <p:sldId xmlns:r="http://schemas.openxmlformats.org/officeDocument/2006/relationships" id="268" r:id="R1df2b53e1bdc4cbb"/>
    <p:sldId xmlns:r="http://schemas.openxmlformats.org/officeDocument/2006/relationships" id="269" r:id="R5ec13aa979cc49be"/>
    <p:sldId xmlns:r="http://schemas.openxmlformats.org/officeDocument/2006/relationships" id="270" r:id="R27f87e852ec44087"/>
    <p:sldId xmlns:r="http://schemas.openxmlformats.org/officeDocument/2006/relationships" id="271" r:id="R6a057471cd5b48e1"/>
    <p:sldId xmlns:r="http://schemas.openxmlformats.org/officeDocument/2006/relationships" id="272" r:id="Re2718262e5ac4379"/>
    <p:sldId xmlns:r="http://schemas.openxmlformats.org/officeDocument/2006/relationships" id="273" r:id="R0df8f123948e4b9f"/>
    <p:sldId xmlns:r="http://schemas.openxmlformats.org/officeDocument/2006/relationships" id="274" r:id="R12730e4b18584737"/>
    <p:sldId xmlns:r="http://schemas.openxmlformats.org/officeDocument/2006/relationships" id="275" r:id="R73930f4e8e1340fd"/>
    <p:sldId xmlns:r="http://schemas.openxmlformats.org/officeDocument/2006/relationships" id="276" r:id="R29141249161e4499"/>
    <p:sldId xmlns:r="http://schemas.openxmlformats.org/officeDocument/2006/relationships" id="277" r:id="Ra5f0e182b9d74fb5"/>
    <p:sldId xmlns:r="http://schemas.openxmlformats.org/officeDocument/2006/relationships" id="278" r:id="Rfb31cd32553b41d6"/>
    <p:sldId xmlns:r="http://schemas.openxmlformats.org/officeDocument/2006/relationships" id="279" r:id="R27b1c5a63ddd49a5"/>
    <p:sldId xmlns:r="http://schemas.openxmlformats.org/officeDocument/2006/relationships" id="280" r:id="R256afaa21f5b4ee4"/>
    <p:sldId xmlns:r="http://schemas.openxmlformats.org/officeDocument/2006/relationships" id="281" r:id="R64644c642b99438f"/>
    <p:sldId xmlns:r="http://schemas.openxmlformats.org/officeDocument/2006/relationships" id="282" r:id="R40dee82b448e4dbb"/>
    <p:sldId xmlns:r="http://schemas.openxmlformats.org/officeDocument/2006/relationships" id="283" r:id="R915d03ccf847427a"/>
    <p:sldId xmlns:r="http://schemas.openxmlformats.org/officeDocument/2006/relationships" id="284" r:id="R00f0e1d4e0c343b1"/>
    <p:sldId xmlns:r="http://schemas.openxmlformats.org/officeDocument/2006/relationships" id="285" r:id="R69d4ecffe6214a2f"/>
    <p:sldId xmlns:r="http://schemas.openxmlformats.org/officeDocument/2006/relationships" id="286" r:id="Rb99309cbefe241c9"/>
    <p:sldId xmlns:r="http://schemas.openxmlformats.org/officeDocument/2006/relationships" id="287" r:id="R7a935c8030f44d15"/>
    <p:sldId xmlns:r="http://schemas.openxmlformats.org/officeDocument/2006/relationships" id="288" r:id="R181088235ba94a7b"/>
    <p:sldId xmlns:r="http://schemas.openxmlformats.org/officeDocument/2006/relationships" id="289" r:id="R9fd0c13d19b74cf3"/>
    <p:sldId xmlns:r="http://schemas.openxmlformats.org/officeDocument/2006/relationships" id="290" r:id="R11d4b2c88008444c"/>
    <p:sldId xmlns:r="http://schemas.openxmlformats.org/officeDocument/2006/relationships" id="291" r:id="Rd6bae83205314969"/>
    <p:sldId xmlns:r="http://schemas.openxmlformats.org/officeDocument/2006/relationships" id="292" r:id="Rcae74e3d755148fe"/>
    <p:sldId xmlns:r="http://schemas.openxmlformats.org/officeDocument/2006/relationships" id="293" r:id="R2c90b1d4abea467e"/>
    <p:sldId xmlns:r="http://schemas.openxmlformats.org/officeDocument/2006/relationships" id="294" r:id="R3413f76b5b3a439f"/>
    <p:sldId xmlns:r="http://schemas.openxmlformats.org/officeDocument/2006/relationships" id="295" r:id="R0a5f3952256f4acf"/>
    <p:sldId xmlns:r="http://schemas.openxmlformats.org/officeDocument/2006/relationships" id="296" r:id="R4e3a127fc6194f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cb8e74dc94142d0" /><Relationship Type="http://schemas.openxmlformats.org/officeDocument/2006/relationships/slideMaster" Target="/ppt/slideMasters/slideMaster1.xml" Id="R98e09d5ee15045a5" /><Relationship Type="http://schemas.openxmlformats.org/officeDocument/2006/relationships/notesMaster" Target="/ppt/notesMasters/notesMaster1.xml" Id="Rc9468e389b284832" /><Relationship Type="http://schemas.openxmlformats.org/officeDocument/2006/relationships/presProps" Target="/ppt/presProps.xml" Id="R3f582d61a95d4a5c" /><Relationship Type="http://schemas.openxmlformats.org/officeDocument/2006/relationships/tableStyles" Target="/ppt/tableStyles.xml" Id="R5f93e6029cce49f2" /><Relationship Type="http://schemas.openxmlformats.org/officeDocument/2006/relationships/slide" Target="/ppt/slides/slide1.xml" Id="R3d804e601af74d6b" /><Relationship Type="http://schemas.openxmlformats.org/officeDocument/2006/relationships/slide" Target="/ppt/slides/slide2.xml" Id="Rf93eb9d2dc844eed" /><Relationship Type="http://schemas.openxmlformats.org/officeDocument/2006/relationships/slide" Target="/ppt/slides/slide3.xml" Id="R1d91cc82aaca4c56" /><Relationship Type="http://schemas.openxmlformats.org/officeDocument/2006/relationships/slide" Target="/ppt/slides/slide4.xml" Id="R7821e9017517443e" /><Relationship Type="http://schemas.openxmlformats.org/officeDocument/2006/relationships/slide" Target="/ppt/slides/slide5.xml" Id="R3c48025ec8464ee0" /><Relationship Type="http://schemas.openxmlformats.org/officeDocument/2006/relationships/slide" Target="/ppt/slides/slide6.xml" Id="R05ef432d1d6d4ab5" /><Relationship Type="http://schemas.openxmlformats.org/officeDocument/2006/relationships/slide" Target="/ppt/slides/slide7.xml" Id="Rf05db231f1ea4396" /><Relationship Type="http://schemas.openxmlformats.org/officeDocument/2006/relationships/slide" Target="/ppt/slides/slide8.xml" Id="Rcbb9521da72a4c35" /><Relationship Type="http://schemas.openxmlformats.org/officeDocument/2006/relationships/slide" Target="/ppt/slides/slide9.xml" Id="R68d4196ff55346c9" /><Relationship Type="http://schemas.openxmlformats.org/officeDocument/2006/relationships/slide" Target="/ppt/slides/slide10.xml" Id="R4a3d648ca4c244ce" /><Relationship Type="http://schemas.openxmlformats.org/officeDocument/2006/relationships/slide" Target="/ppt/slides/slide11.xml" Id="Rdfd6d3c0943f4ed7" /><Relationship Type="http://schemas.openxmlformats.org/officeDocument/2006/relationships/slide" Target="/ppt/slides/slide12.xml" Id="R0dbfc5393e1b420d" /><Relationship Type="http://schemas.openxmlformats.org/officeDocument/2006/relationships/slide" Target="/ppt/slides/slide13.xml" Id="R1df2b53e1bdc4cbb" /><Relationship Type="http://schemas.openxmlformats.org/officeDocument/2006/relationships/slide" Target="/ppt/slides/slide14.xml" Id="R5ec13aa979cc49be" /><Relationship Type="http://schemas.openxmlformats.org/officeDocument/2006/relationships/slide" Target="/ppt/slides/slide15.xml" Id="R27f87e852ec44087" /><Relationship Type="http://schemas.openxmlformats.org/officeDocument/2006/relationships/slide" Target="/ppt/slides/slide16.xml" Id="R6a057471cd5b48e1" /><Relationship Type="http://schemas.openxmlformats.org/officeDocument/2006/relationships/slide" Target="/ppt/slides/slide17.xml" Id="Re2718262e5ac4379" /><Relationship Type="http://schemas.openxmlformats.org/officeDocument/2006/relationships/slide" Target="/ppt/slides/slide18.xml" Id="R0df8f123948e4b9f" /><Relationship Type="http://schemas.openxmlformats.org/officeDocument/2006/relationships/slide" Target="/ppt/slides/slide19.xml" Id="R12730e4b18584737" /><Relationship Type="http://schemas.openxmlformats.org/officeDocument/2006/relationships/slide" Target="/ppt/slides/slide20.xml" Id="R73930f4e8e1340fd" /><Relationship Type="http://schemas.openxmlformats.org/officeDocument/2006/relationships/slide" Target="/ppt/slides/slide21.xml" Id="R29141249161e4499" /><Relationship Type="http://schemas.openxmlformats.org/officeDocument/2006/relationships/slide" Target="/ppt/slides/slide22.xml" Id="Ra5f0e182b9d74fb5" /><Relationship Type="http://schemas.openxmlformats.org/officeDocument/2006/relationships/slide" Target="/ppt/slides/slide23.xml" Id="Rfb31cd32553b41d6" /><Relationship Type="http://schemas.openxmlformats.org/officeDocument/2006/relationships/slide" Target="/ppt/slides/slide24.xml" Id="R27b1c5a63ddd49a5" /><Relationship Type="http://schemas.openxmlformats.org/officeDocument/2006/relationships/slide" Target="/ppt/slides/slide25.xml" Id="R256afaa21f5b4ee4" /><Relationship Type="http://schemas.openxmlformats.org/officeDocument/2006/relationships/slide" Target="/ppt/slides/slide26.xml" Id="R64644c642b99438f" /><Relationship Type="http://schemas.openxmlformats.org/officeDocument/2006/relationships/slide" Target="/ppt/slides/slide27.xml" Id="R40dee82b448e4dbb" /><Relationship Type="http://schemas.openxmlformats.org/officeDocument/2006/relationships/slide" Target="/ppt/slides/slide28.xml" Id="R915d03ccf847427a" /><Relationship Type="http://schemas.openxmlformats.org/officeDocument/2006/relationships/slide" Target="/ppt/slides/slide29.xml" Id="R00f0e1d4e0c343b1" /><Relationship Type="http://schemas.openxmlformats.org/officeDocument/2006/relationships/slide" Target="/ppt/slides/slide30.xml" Id="R69d4ecffe6214a2f" /><Relationship Type="http://schemas.openxmlformats.org/officeDocument/2006/relationships/slide" Target="/ppt/slides/slide31.xml" Id="Rb99309cbefe241c9" /><Relationship Type="http://schemas.openxmlformats.org/officeDocument/2006/relationships/slide" Target="/ppt/slides/slide32.xml" Id="R7a935c8030f44d15" /><Relationship Type="http://schemas.openxmlformats.org/officeDocument/2006/relationships/slide" Target="/ppt/slides/slide33.xml" Id="R181088235ba94a7b" /><Relationship Type="http://schemas.openxmlformats.org/officeDocument/2006/relationships/slide" Target="/ppt/slides/slide34.xml" Id="R9fd0c13d19b74cf3" /><Relationship Type="http://schemas.openxmlformats.org/officeDocument/2006/relationships/slide" Target="/ppt/slides/slide35.xml" Id="R11d4b2c88008444c" /><Relationship Type="http://schemas.openxmlformats.org/officeDocument/2006/relationships/slide" Target="/ppt/slides/slide36.xml" Id="Rd6bae83205314969" /><Relationship Type="http://schemas.openxmlformats.org/officeDocument/2006/relationships/slide" Target="/ppt/slides/slide37.xml" Id="Rcae74e3d755148fe" /><Relationship Type="http://schemas.openxmlformats.org/officeDocument/2006/relationships/slide" Target="/ppt/slides/slide38.xml" Id="R2c90b1d4abea467e" /><Relationship Type="http://schemas.openxmlformats.org/officeDocument/2006/relationships/slide" Target="/ppt/slides/slide39.xml" Id="R3413f76b5b3a439f" /><Relationship Type="http://schemas.openxmlformats.org/officeDocument/2006/relationships/slide" Target="/ppt/slides/slide40.xml" Id="R0a5f3952256f4acf" /><Relationship Type="http://schemas.openxmlformats.org/officeDocument/2006/relationships/slide" Target="/ppt/slides/slide41.xml" Id="R4e3a127fc6194f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8f41742304744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a93eca7dc8417f" /><Relationship Type="http://schemas.openxmlformats.org/officeDocument/2006/relationships/notesMaster" Target="/ppt/notesMasters/notesMaster1.xml" Id="R04c9c35559f24fb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cbd28a04754e7d" /><Relationship Type="http://schemas.openxmlformats.org/officeDocument/2006/relationships/notesMaster" Target="/ppt/notesMasters/notesMaster1.xml" Id="R4c689cafcf384d08" /></Relationships>
</file>

<file path=ppt/notesSlides/_rels/notesSlide3.xml.rels>&#65279;<?xml version="1.0" encoding="utf-8"?><Relationships xmlns="http://schemas.openxmlformats.org/package/2006/relationships"><Relationship Type="http://schemas.openxmlformats.org/officeDocument/2006/relationships/slide" Target="/ppt/slides/slide3.xml" Id="R2bc28fd856cb420d" /><Relationship Type="http://schemas.openxmlformats.org/officeDocument/2006/relationships/notesMaster" Target="/ppt/notesMasters/notesMaster1.xml" Id="R96c86e9876484cae"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9421d4472c4470" /><Relationship Type="http://schemas.openxmlformats.org/officeDocument/2006/relationships/notesMaster" Target="/ppt/notesMasters/notesMaster1.xml" Id="R3e86dc6f2de247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9d8e521f16d40f6" /><Relationship Type="http://schemas.openxmlformats.org/officeDocument/2006/relationships/notesMaster" Target="/ppt/notesMasters/notesMaster1.xml" Id="Rf9b7be13527e4c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c354570c6c66457a" /><Relationship Type="http://schemas.openxmlformats.org/officeDocument/2006/relationships/notesMaster" Target="/ppt/notesMasters/notesMaster1.xml" Id="Rbdd25e177284456b"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f406bb3fa0449a" /><Relationship Type="http://schemas.openxmlformats.org/officeDocument/2006/relationships/notesMaster" Target="/ppt/notesMasters/notesMaster1.xml" Id="R6ff7e974b0eb409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1ed727a3d154484" /><Relationship Type="http://schemas.openxmlformats.org/officeDocument/2006/relationships/notesMaster" Target="/ppt/notesMasters/notesMaster1.xml" Id="R948defa5e5574f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06cc49b567540d4" /><Relationship Type="http://schemas.openxmlformats.org/officeDocument/2006/relationships/notesMaster" Target="/ppt/notesMasters/notesMaster1.xml" Id="R5f5899ba9aae401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dbd0af0011f4db6" /><Relationship Type="http://schemas.openxmlformats.org/officeDocument/2006/relationships/notesMaster" Target="/ppt/notesMasters/notesMaster1.xml" Id="R81cda136d92f4a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b1b25ac49734fc4" /><Relationship Type="http://schemas.openxmlformats.org/officeDocument/2006/relationships/notesMaster" Target="/ppt/notesMasters/notesMaster1.xml" Id="Ra408914bc69741f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914424c4a574225" /><Relationship Type="http://schemas.openxmlformats.org/officeDocument/2006/relationships/notesMaster" Target="/ppt/notesMasters/notesMaster1.xml" Id="Re24b1a0cd6e14c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083a50dbefb493d" /><Relationship Type="http://schemas.openxmlformats.org/officeDocument/2006/relationships/notesMaster" Target="/ppt/notesMasters/notesMaster1.xml" Id="R2baef512eebc479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15e69b58d744af0" /><Relationship Type="http://schemas.openxmlformats.org/officeDocument/2006/relationships/notesMaster" Target="/ppt/notesMasters/notesMaster1.xml" Id="Red23ab9259b84d1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d069ac04864108" /><Relationship Type="http://schemas.openxmlformats.org/officeDocument/2006/relationships/notesMaster" Target="/ppt/notesMasters/notesMaster1.xml" Id="R0fcff44a116e418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f1b76c3231f4cdd" /><Relationship Type="http://schemas.openxmlformats.org/officeDocument/2006/relationships/notesMaster" Target="/ppt/notesMasters/notesMaster1.xml" Id="Rc081aaef260046d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12e12eaa6374217" /><Relationship Type="http://schemas.openxmlformats.org/officeDocument/2006/relationships/notesMaster" Target="/ppt/notesMasters/notesMaster1.xml" Id="R99053e8e750b48b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f204bdc7a3e4b9b" /><Relationship Type="http://schemas.openxmlformats.org/officeDocument/2006/relationships/notesMaster" Target="/ppt/notesMasters/notesMaster1.xml" Id="R17c2cb972397489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2c67e20bfb4b7c" /><Relationship Type="http://schemas.openxmlformats.org/officeDocument/2006/relationships/notesMaster" Target="/ppt/notesMasters/notesMaster1.xml" Id="R0b87f944276349d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69c602f07ec4990" /><Relationship Type="http://schemas.openxmlformats.org/officeDocument/2006/relationships/notesMaster" Target="/ppt/notesMasters/notesMaster1.xml" Id="R4681f88afd29493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251e08570ae4e28" /><Relationship Type="http://schemas.openxmlformats.org/officeDocument/2006/relationships/notesMaster" Target="/ppt/notesMasters/notesMaster1.xml" Id="Rdd78d8a567e64cb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a46d949611e428b" /><Relationship Type="http://schemas.openxmlformats.org/officeDocument/2006/relationships/notesMaster" Target="/ppt/notesMasters/notesMaster1.xml" Id="Re91ff7ad454642d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760ca79ebfe4e23" /><Relationship Type="http://schemas.openxmlformats.org/officeDocument/2006/relationships/notesMaster" Target="/ppt/notesMasters/notesMaster1.xml" Id="Rec7f1c567c1248d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394bc6aa2ac47d2" /><Relationship Type="http://schemas.openxmlformats.org/officeDocument/2006/relationships/notesMaster" Target="/ppt/notesMasters/notesMaster1.xml" Id="R5f06b8d4fbf2431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a448c21f16242bc" /><Relationship Type="http://schemas.openxmlformats.org/officeDocument/2006/relationships/notesMaster" Target="/ppt/notesMasters/notesMaster1.xml" Id="R8ce6acba36674fc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711fd35aceb44be" /><Relationship Type="http://schemas.openxmlformats.org/officeDocument/2006/relationships/notesMaster" Target="/ppt/notesMasters/notesMaster1.xml" Id="R2eab973f5120499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c6d0e8651f94683" /><Relationship Type="http://schemas.openxmlformats.org/officeDocument/2006/relationships/notesMaster" Target="/ppt/notesMasters/notesMaster1.xml" Id="R1ba1b69af48e418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d9c8e70a8c844a2" /><Relationship Type="http://schemas.openxmlformats.org/officeDocument/2006/relationships/notesMaster" Target="/ppt/notesMasters/notesMaster1.xml" Id="Rcc34e80d9cf84c3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b9865654141403c" /><Relationship Type="http://schemas.openxmlformats.org/officeDocument/2006/relationships/notesMaster" Target="/ppt/notesMasters/notesMaster1.xml" Id="R2314ff1c067f460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318dd4e697d4afe" /><Relationship Type="http://schemas.openxmlformats.org/officeDocument/2006/relationships/notesMaster" Target="/ppt/notesMasters/notesMaster1.xml" Id="R210f392bf72646b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883ba9a58fa42e3" /><Relationship Type="http://schemas.openxmlformats.org/officeDocument/2006/relationships/notesMaster" Target="/ppt/notesMasters/notesMaster1.xml" Id="Ra432356cad07484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929da6bbfb34ff2" /><Relationship Type="http://schemas.openxmlformats.org/officeDocument/2006/relationships/notesMaster" Target="/ppt/notesMasters/notesMaster1.xml" Id="Rd5023903393c49f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ea024e4ec194618" /><Relationship Type="http://schemas.openxmlformats.org/officeDocument/2006/relationships/notesMaster" Target="/ppt/notesMasters/notesMaster1.xml" Id="R595fbb099a394c1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b127406b25b4747" /><Relationship Type="http://schemas.openxmlformats.org/officeDocument/2006/relationships/notesMaster" Target="/ppt/notesMasters/notesMaster1.xml" Id="R945070d09ac2448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bd173521af542fb" /><Relationship Type="http://schemas.openxmlformats.org/officeDocument/2006/relationships/notesMaster" Target="/ppt/notesMasters/notesMaster1.xml" Id="R38979e62b5ba454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deffc9cf31d4287" /><Relationship Type="http://schemas.openxmlformats.org/officeDocument/2006/relationships/notesMaster" Target="/ppt/notesMasters/notesMaster1.xml" Id="Rdfbcb1e8ed2f4d6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6ca55b32a5245ad" /><Relationship Type="http://schemas.openxmlformats.org/officeDocument/2006/relationships/notesMaster" Target="/ppt/notesMasters/notesMaster1.xml" Id="R9be426cdeb2b4cf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e3bb40c1bc24d2b" /><Relationship Type="http://schemas.openxmlformats.org/officeDocument/2006/relationships/notesMaster" Target="/ppt/notesMasters/notesMaster1.xml" Id="Ra4aec8c68e924ae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e95ec74e6dd4ccb" /><Relationship Type="http://schemas.openxmlformats.org/officeDocument/2006/relationships/notesMaster" Target="/ppt/notesMasters/notesMaster1.xml" Id="R5c9027413134407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cdb3a48b71c4fa8" /><Relationship Type="http://schemas.openxmlformats.org/officeDocument/2006/relationships/notesMaster" Target="/ppt/notesMasters/notesMaster1.xml" Id="R9885a2f656af4f3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5d33602a2834c9a" /><Relationship Type="http://schemas.openxmlformats.org/officeDocument/2006/relationships/notesMaster" Target="/ppt/notesMasters/notesMaster1.xml" Id="R89f9d67fca6b406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daadd83f43475e" /><Relationship Type="http://schemas.openxmlformats.org/officeDocument/2006/relationships/image" Target="/ppt/media/image.png" Id="Rba35414295ec43b6" /><Relationship Type="http://schemas.openxmlformats.org/officeDocument/2006/relationships/image" Target="/ppt/media/image2.png" Id="R2aa6a161d0cd40ee" /><Relationship Type="http://schemas.openxmlformats.org/officeDocument/2006/relationships/image" Target="/ppt/media/image.jpeg" Id="R8243ea03405f45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4533b447fc4c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35414295ec43b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aa6a161d0cd40e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243ea03405f45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c02f41c30e40af" /><Relationship Type="http://schemas.openxmlformats.org/officeDocument/2006/relationships/slideLayout" Target="/ppt/slideLayouts/slideLayout1.xml" Id="R018162275c944689" /><Relationship Type="http://schemas.openxmlformats.org/officeDocument/2006/relationships/slideLayout" Target="/ppt/slideLayouts/slideLayout2.xml" Id="R1eb6aa8f83de44c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18162275c944689"/>
    <p:sldLayoutId xmlns:r="http://schemas.openxmlformats.org/officeDocument/2006/relationships" id="2147483650" r:id="R1eb6aa8f83de44c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58c4445e866441e" /><Relationship Type="http://schemas.openxmlformats.org/officeDocument/2006/relationships/notesSlide" Target="/ppt/notesSlides/notesSlide1.xml" Id="Ra930cd4694464d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9cecc37f208446c" /><Relationship Type="http://schemas.openxmlformats.org/officeDocument/2006/relationships/notesSlide" Target="/ppt/notesSlides/notesSlide2.xml" Id="R993c5e1c988b4fd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8bd86da65a0489f" /><Relationship Type="http://schemas.openxmlformats.org/officeDocument/2006/relationships/notesSlide" Target="/ppt/notesSlides/notesSlide3.xml" Id="Rdeb97de1517d4e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fb05ccade474578" /><Relationship Type="http://schemas.openxmlformats.org/officeDocument/2006/relationships/notesSlide" Target="/ppt/notesSlides/notesSlide4.xml" Id="R0f5fb72c2d11481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da25c4bde304e79" /><Relationship Type="http://schemas.openxmlformats.org/officeDocument/2006/relationships/notesSlide" Target="/ppt/notesSlides/notesSlide5.xml" Id="R5bec46f4ee3d4aa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9d087a27fa94262" /><Relationship Type="http://schemas.openxmlformats.org/officeDocument/2006/relationships/notesSlide" Target="/ppt/notesSlides/notesSlide6.xml" Id="R6fb816b3076c48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3cbaaae9c874c4c" /><Relationship Type="http://schemas.openxmlformats.org/officeDocument/2006/relationships/notesSlide" Target="/ppt/notesSlides/notesSlide7.xml" Id="R2b5a7fc2d44541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d4ca8f6fe1d4fc2" /><Relationship Type="http://schemas.openxmlformats.org/officeDocument/2006/relationships/notesSlide" Target="/ppt/notesSlides/notesSlide8.xml" Id="R01cf1c4432114c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0eee1fe64204f28" /><Relationship Type="http://schemas.openxmlformats.org/officeDocument/2006/relationships/notesSlide" Target="/ppt/notesSlides/notesSlide9.xml" Id="R38002c6af25945a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38b11fabf1f47bc" /><Relationship Type="http://schemas.openxmlformats.org/officeDocument/2006/relationships/notesSlide" Target="/ppt/notesSlides/notesSlide10.xml" Id="R8e90d37a44fa40b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33fbabdc0074cce" /><Relationship Type="http://schemas.openxmlformats.org/officeDocument/2006/relationships/notesSlide" Target="/ppt/notesSlides/notesSlide11.xml" Id="Rd2574c843ec748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c6c4a7d4b9040ed" /><Relationship Type="http://schemas.openxmlformats.org/officeDocument/2006/relationships/notesSlide" Target="/ppt/notesSlides/notesSlide12.xml" Id="Ra7aa9f12a52a473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a83900681184f8e" /><Relationship Type="http://schemas.openxmlformats.org/officeDocument/2006/relationships/notesSlide" Target="/ppt/notesSlides/notesSlide13.xml" Id="R3f80d41d44a44b0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38c7ccb62d74049" /><Relationship Type="http://schemas.openxmlformats.org/officeDocument/2006/relationships/notesSlide" Target="/ppt/notesSlides/notesSlide14.xml" Id="Rdbee2e68fa0a4a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0aecb44723647df" /><Relationship Type="http://schemas.openxmlformats.org/officeDocument/2006/relationships/notesSlide" Target="/ppt/notesSlides/notesSlide15.xml" Id="R72e0d0a81b2d43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a6800209f844f87" /><Relationship Type="http://schemas.openxmlformats.org/officeDocument/2006/relationships/notesSlide" Target="/ppt/notesSlides/notesSlide16.xml" Id="R0c5bd4b7ede346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81e65d93d0e44a3" /><Relationship Type="http://schemas.openxmlformats.org/officeDocument/2006/relationships/notesSlide" Target="/ppt/notesSlides/notesSlide17.xml" Id="R132e037ca801433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88166a4bfe24678" /><Relationship Type="http://schemas.openxmlformats.org/officeDocument/2006/relationships/notesSlide" Target="/ppt/notesSlides/notesSlide18.xml" Id="Rc24a2a5c5178413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34fb5a3cae54167" /><Relationship Type="http://schemas.openxmlformats.org/officeDocument/2006/relationships/notesSlide" Target="/ppt/notesSlides/notesSlide19.xml" Id="R2c263b4aaec4462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4f4448156f64b1b" /><Relationship Type="http://schemas.openxmlformats.org/officeDocument/2006/relationships/notesSlide" Target="/ppt/notesSlides/notesSlide20.xml" Id="R4d244e7f283f460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78dc54439ce406e" /><Relationship Type="http://schemas.openxmlformats.org/officeDocument/2006/relationships/notesSlide" Target="/ppt/notesSlides/notesSlide21.xml" Id="R6d3745a17bc142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efd4137701441b0" /><Relationship Type="http://schemas.openxmlformats.org/officeDocument/2006/relationships/notesSlide" Target="/ppt/notesSlides/notesSlide22.xml" Id="R8e0097f1128846f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672c3304f5b4459" /><Relationship Type="http://schemas.openxmlformats.org/officeDocument/2006/relationships/notesSlide" Target="/ppt/notesSlides/notesSlide23.xml" Id="R9dd2cd24a13044a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7b81f3cfa67462b" /><Relationship Type="http://schemas.openxmlformats.org/officeDocument/2006/relationships/notesSlide" Target="/ppt/notesSlides/notesSlide24.xml" Id="R65ade435f21d420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46856e642d241ac" /><Relationship Type="http://schemas.openxmlformats.org/officeDocument/2006/relationships/notesSlide" Target="/ppt/notesSlides/notesSlide25.xml" Id="R14a094c8f8564a9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1cbcc50820e426c" /><Relationship Type="http://schemas.openxmlformats.org/officeDocument/2006/relationships/notesSlide" Target="/ppt/notesSlides/notesSlide26.xml" Id="Rf5a933eaafa64ee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53239ab575d4b7b" /><Relationship Type="http://schemas.openxmlformats.org/officeDocument/2006/relationships/notesSlide" Target="/ppt/notesSlides/notesSlide27.xml" Id="R3e47b470035244f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789d5c240874c83" /><Relationship Type="http://schemas.openxmlformats.org/officeDocument/2006/relationships/notesSlide" Target="/ppt/notesSlides/notesSlide28.xml" Id="R3c6fa4a43d7641f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b310fe98ea94349" /><Relationship Type="http://schemas.openxmlformats.org/officeDocument/2006/relationships/notesSlide" Target="/ppt/notesSlides/notesSlide29.xml" Id="R3c9890ea1407427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5b08ed296764201" /><Relationship Type="http://schemas.openxmlformats.org/officeDocument/2006/relationships/notesSlide" Target="/ppt/notesSlides/notesSlide30.xml" Id="R1760305369274d8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ed5a27b01944658" /><Relationship Type="http://schemas.openxmlformats.org/officeDocument/2006/relationships/notesSlide" Target="/ppt/notesSlides/notesSlide31.xml" Id="R19729353381f4e0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5ca4aef6c5a4f77" /><Relationship Type="http://schemas.openxmlformats.org/officeDocument/2006/relationships/notesSlide" Target="/ppt/notesSlides/notesSlide32.xml" Id="R2ecdf06398b9412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1790cb4cbdb4ed8" /><Relationship Type="http://schemas.openxmlformats.org/officeDocument/2006/relationships/notesSlide" Target="/ppt/notesSlides/notesSlide33.xml" Id="R874fec62cade4a6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324929c086940ec" /><Relationship Type="http://schemas.openxmlformats.org/officeDocument/2006/relationships/notesSlide" Target="/ppt/notesSlides/notesSlide34.xml" Id="R72f46b7cf6ae482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9e0559a49a44bf1" /><Relationship Type="http://schemas.openxmlformats.org/officeDocument/2006/relationships/notesSlide" Target="/ppt/notesSlides/notesSlide35.xml" Id="R3110e97fdb9b411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26ee1489c824b52" /><Relationship Type="http://schemas.openxmlformats.org/officeDocument/2006/relationships/notesSlide" Target="/ppt/notesSlides/notesSlide36.xml" Id="R0f29c79b7bcd4c04"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03082a54d9c4aa7" /><Relationship Type="http://schemas.openxmlformats.org/officeDocument/2006/relationships/notesSlide" Target="/ppt/notesSlides/notesSlide37.xml" Id="R796cc8b1e35846e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c570ed26cc934b81" /><Relationship Type="http://schemas.openxmlformats.org/officeDocument/2006/relationships/notesSlide" Target="/ppt/notesSlides/notesSlide38.xml" Id="R2c3c2727c891437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a190053e3ea41ce" /><Relationship Type="http://schemas.openxmlformats.org/officeDocument/2006/relationships/notesSlide" Target="/ppt/notesSlides/notesSlide39.xml" Id="Rb58b909dd3674ec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2657390f4074627" /><Relationship Type="http://schemas.openxmlformats.org/officeDocument/2006/relationships/notesSlide" Target="/ppt/notesSlides/notesSlide40.xml" Id="R878dcbb76bf0453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8f0b57032574ade" /><Relationship Type="http://schemas.openxmlformats.org/officeDocument/2006/relationships/notesSlide" Target="/ppt/notesSlides/notesSlide41.xml" Id="Rebb8089a5a0b43e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耶利米書第23章</a:t>
            </a:r>
          </a:p>
          <a:p xmlns:a="http://schemas.openxmlformats.org/drawingml/2006/main">
            <a:pPr algn="ctr">
              <a:buNone/>
            </a:pPr>
            <a:r>
              <a:rPr sz="2000">
                <a:solidFill>
                  <a:srgbClr val="FFFFFF"/>
                </a:solidFill>
                <a:latin typeface="Georgia"/>
                <a:ea typeface="Georgia"/>
                <a:cs typeface="Georgia"/>
              </a:rPr>
              <a:t>Jeremiah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  |  Jeremiah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耶和華說：「那些殘害、趕散我草場之羊的牧人有禍了！」</a:t>
            </a:r>
          </a:p>
          <a:p xmlns:a="http://schemas.openxmlformats.org/drawingml/2006/main">
            <a:pPr algn="ctr">
              <a:buNone/>
            </a:pPr>
            <a:r>
              <a:rPr sz="2400">
                <a:solidFill>
                  <a:srgbClr val="FFFFFF"/>
                </a:solidFill>
                <a:latin typeface="Georgia"/>
                <a:ea typeface="Georgia"/>
                <a:cs typeface="Georgia"/>
              </a:rPr>
              <a:t>Woe be unto the pastors that destroy and scatter the sheep of my pasture! saith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  |  Jeremiah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耶和華－以色列的神斥責那些牧養他百姓的牧人，如此說：「你們趕散我的羊群，並沒有看顧他們；我必討你們這行惡的罪。這是耶和華說的。</a:t>
            </a:r>
          </a:p>
          <a:p xmlns:a="http://schemas.openxmlformats.org/drawingml/2006/main">
            <a:pPr algn="ctr">
              <a:buNone/>
            </a:pPr>
            <a:r>
              <a:rPr sz="1800">
                <a:solidFill>
                  <a:srgbClr val="FFFFFF"/>
                </a:solidFill>
                <a:latin typeface="Georgia"/>
                <a:ea typeface="Georgia"/>
                <a:cs typeface="Georgia"/>
              </a:rPr>
              <a:t>Therefore thus saith the LORD God of Israel against the pastors that feed my people; Ye have scattered my flock, and driven them away, and have not visited them: behold, I will visit upon you the evil of your doings, saith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  |  Jeremiah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我要將我羊群中所餘剩的，從我趕他們到的各國內招聚出來，領他們歸回本圈；他們也必生養眾多。</a:t>
            </a:r>
          </a:p>
          <a:p xmlns:a="http://schemas.openxmlformats.org/drawingml/2006/main">
            <a:pPr algn="ctr">
              <a:buNone/>
            </a:pPr>
            <a:r>
              <a:rPr sz="2100">
                <a:solidFill>
                  <a:srgbClr val="FFFFFF"/>
                </a:solidFill>
                <a:latin typeface="Georgia"/>
                <a:ea typeface="Georgia"/>
                <a:cs typeface="Georgia"/>
              </a:rPr>
              <a:t>And I will gather the remnant of my flock out of all countries whither I have driven them, and will bring them again to their folds; and they shall be fruitful and increase.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23:4  |  Jeremiah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我必設立照管他們的牧人，牧養他們。他們不再懼怕，不再驚惶，也不缺少一個；這是耶和華說的。」</a:t>
            </a:r>
          </a:p>
          <a:p xmlns:a="http://schemas.openxmlformats.org/drawingml/2006/main">
            <a:pPr algn="ctr">
              <a:buNone/>
            </a:pPr>
            <a:r>
              <a:rPr sz="2100">
                <a:solidFill>
                  <a:srgbClr val="FFFFFF"/>
                </a:solidFill>
                <a:latin typeface="Georgia"/>
                <a:ea typeface="Georgia"/>
                <a:cs typeface="Georgia"/>
              </a:rPr>
              <a:t>And I will set up shepherds over them which shall feed them: and they shall fear no more, nor be dismayed, neither shall they be lacking, saith the LORD.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23:5  |  Jeremiah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耶和華說：「日子將到，我要給大衛興起一個公義的苗裔；他必掌王權，行事有智慧，在地上施行公平和公義。</a:t>
            </a:r>
          </a:p>
          <a:p xmlns:a="http://schemas.openxmlformats.org/drawingml/2006/main">
            <a:pPr algn="ctr">
              <a:buNone/>
            </a:pPr>
            <a:r>
              <a:rPr sz="2100">
                <a:solidFill>
                  <a:srgbClr val="FFFFFF"/>
                </a:solidFill>
                <a:latin typeface="Georgia"/>
                <a:ea typeface="Georgia"/>
                <a:cs typeface="Georgia"/>
              </a:rPr>
              <a:t>Behold, the days come, saith the LORD, that I will raise unto David a righteous Branch, and a King shall reign and prosper, and shall execute judgment and justice in the earth.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23:6  |  Jeremiah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在他的日子，猶大必得救，以色列也安然居住。他的名必稱為『耶和華－我們的義』。」</a:t>
            </a:r>
          </a:p>
          <a:p xmlns:a="http://schemas.openxmlformats.org/drawingml/2006/main">
            <a:pPr algn="ctr">
              <a:buNone/>
            </a:pPr>
            <a:r>
              <a:rPr sz="2400">
                <a:solidFill>
                  <a:srgbClr val="FFFFFF"/>
                </a:solidFill>
                <a:latin typeface="Georgia"/>
                <a:ea typeface="Georgia"/>
                <a:cs typeface="Georgia"/>
              </a:rPr>
              <a:t>In his days Judah shall be saved, and Israel shall dwell safely: and this is his name whereby he shall be called, THE LORD OUR RIGHTEOUSNESS.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23:7  |  Jeremiah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耶和華說：「日子將到，人必不再指着那領以色列人從埃及地上來永生的耶和華起誓，</a:t>
            </a:r>
          </a:p>
          <a:p xmlns:a="http://schemas.openxmlformats.org/drawingml/2006/main">
            <a:pPr algn="ctr">
              <a:buNone/>
            </a:pPr>
            <a:r>
              <a:rPr sz="2100">
                <a:solidFill>
                  <a:srgbClr val="FFFFFF"/>
                </a:solidFill>
                <a:latin typeface="Georgia"/>
                <a:ea typeface="Georgia"/>
                <a:cs typeface="Georgia"/>
              </a:rPr>
              <a:t>Therefore, behold, the days come, saith the LORD, that they shall no more say, The LORD liveth, which brought up the children of Israel out of the land of Egypt;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23:8  |  Jeremiah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卻要指着那領以色列家的後裔從北方和趕他們到的各國中上來、永生的耶和華起誓。他們必住在本地。」</a:t>
            </a:r>
          </a:p>
          <a:p xmlns:a="http://schemas.openxmlformats.org/drawingml/2006/main">
            <a:pPr algn="ctr">
              <a:buNone/>
            </a:pPr>
            <a:r>
              <a:rPr sz="2100">
                <a:solidFill>
                  <a:srgbClr val="FFFFFF"/>
                </a:solidFill>
                <a:latin typeface="Georgia"/>
                <a:ea typeface="Georgia"/>
                <a:cs typeface="Georgia"/>
              </a:rPr>
              <a:t>But, The LORD liveth, which brought up and which led the seed of the house of Israel out of the north country, and from all countries whither I had driven them; and they shall dwell in their own land.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23:9  |  Jeremiah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論到那些先知， 我心在我裏面憂傷， 我骨頭都發顫； 因耶和華和他的聖言， 我像醉酒的人， 像被酒所勝的人。</a:t>
            </a:r>
          </a:p>
          <a:p xmlns:a="http://schemas.openxmlformats.org/drawingml/2006/main">
            <a:pPr algn="ctr">
              <a:buNone/>
            </a:pPr>
            <a:r>
              <a:rPr sz="2100">
                <a:solidFill>
                  <a:srgbClr val="FFFFFF"/>
                </a:solidFill>
                <a:latin typeface="Georgia"/>
                <a:ea typeface="Georgia"/>
                <a:cs typeface="Georgia"/>
              </a:rPr>
              <a:t>Mine heart within me is broken because of the prophets; all my bones shake; I am like a drunken man, and like a man whom wine hath overcome, because of the LORD, and because of the words of his holiness.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23:10  |  Jeremiah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地滿了行淫的人！ 因妄自賭咒，地就悲哀； 曠野的草場都枯乾了。 他們所行的道乃是惡的； 他們的勇力使得不正。</a:t>
            </a:r>
          </a:p>
          <a:p xmlns:a="http://schemas.openxmlformats.org/drawingml/2006/main">
            <a:pPr algn="ctr">
              <a:buNone/>
            </a:pPr>
            <a:r>
              <a:rPr sz="2100">
                <a:solidFill>
                  <a:srgbClr val="FFFFFF"/>
                </a:solidFill>
                <a:latin typeface="Georgia"/>
                <a:ea typeface="Georgia"/>
                <a:cs typeface="Georgia"/>
              </a:rPr>
              <a:t>For the land is full of adulterers; for because of swearing the land mourneth; the pleasant places of the wilderness are dried up, and their course is evil, and their force is not right.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23:11  |  Jeremiah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連先知帶祭司都是褻瀆的， 就是在我殿中我也看見他們的惡。 這是耶和華說的。</a:t>
            </a:r>
          </a:p>
          <a:p xmlns:a="http://schemas.openxmlformats.org/drawingml/2006/main">
            <a:pPr algn="ctr">
              <a:buNone/>
            </a:pPr>
            <a:r>
              <a:rPr sz="2400">
                <a:solidFill>
                  <a:srgbClr val="FFFFFF"/>
                </a:solidFill>
                <a:latin typeface="Georgia"/>
                <a:ea typeface="Georgia"/>
                <a:cs typeface="Georgia"/>
              </a:rPr>
              <a:t>For both prophet and priest are profane; yea, in my house have I found their wickedness, saith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23:12  |  Jeremiah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因此，他們的道路必像黑暗中的滑地， 他們必被追趕，在這路中仆倒； 因為當追討之年， 我必使災禍臨到他們。 這是耶和華說的。</a:t>
            </a:r>
          </a:p>
          <a:p xmlns:a="http://schemas.openxmlformats.org/drawingml/2006/main">
            <a:pPr algn="ctr">
              <a:buNone/>
            </a:pPr>
            <a:r>
              <a:rPr sz="2100">
                <a:solidFill>
                  <a:srgbClr val="FFFFFF"/>
                </a:solidFill>
                <a:latin typeface="Georgia"/>
                <a:ea typeface="Georgia"/>
                <a:cs typeface="Georgia"/>
              </a:rPr>
              <a:t>Wherefore their way shall be unto them as slippery ways in the darkness: they shall be driven on, and fall therein: for I will bring evil upon them, even the year of their visitation, saith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23:13  |  Jeremiah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我在撒馬利亞的先知中曾見愚妄； 他們藉巴力說預言， 使我的百姓以色列走錯了路。</a:t>
            </a:r>
          </a:p>
          <a:p xmlns:a="http://schemas.openxmlformats.org/drawingml/2006/main">
            <a:pPr algn="ctr">
              <a:buNone/>
            </a:pPr>
            <a:r>
              <a:rPr sz="2400">
                <a:solidFill>
                  <a:srgbClr val="FFFFFF"/>
                </a:solidFill>
                <a:latin typeface="Georgia"/>
                <a:ea typeface="Georgia"/>
                <a:cs typeface="Georgia"/>
              </a:rPr>
              <a:t>And I have seen folly in the prophets of Samaria; they prophesied in Baal, and caused my people Israel to err.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23:14  |  Jeremiah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我在耶路撒冷的先知中曾見可憎惡的事； 他們行姦淫，做事虛妄， 又堅固惡人的手， 甚至無人回頭離開他的惡。 他們在我面前都像所多瑪； 耶路撒冷的居民都像蛾摩拉。</a:t>
            </a:r>
          </a:p>
          <a:p xmlns:a="http://schemas.openxmlformats.org/drawingml/2006/main">
            <a:pPr algn="ctr">
              <a:buNone/>
            </a:pPr>
            <a:r>
              <a:rPr sz="1800">
                <a:solidFill>
                  <a:srgbClr val="FFFFFF"/>
                </a:solidFill>
                <a:latin typeface="Georgia"/>
                <a:ea typeface="Georgia"/>
                <a:cs typeface="Georgia"/>
              </a:rPr>
              <a:t>I have seen also in the prophets of Jerusalem an horrible thing: they commit adultery, and walk in lies: they strengthen also the hands of evildoers, that none doth return from his wickedness: they are all of them unto me as Sodom, and the inhabitants thereof as Gomorrah.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23:15  |  Jeremiah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所以萬軍之耶和華論到先知如此說： 我必將茵蔯給他們吃， 又將苦膽水給他們喝； 因為褻瀆的事出於耶路撒冷的先知，流行遍地。</a:t>
            </a:r>
          </a:p>
          <a:p xmlns:a="http://schemas.openxmlformats.org/drawingml/2006/main">
            <a:pPr algn="ctr">
              <a:buNone/>
            </a:pPr>
            <a:r>
              <a:rPr sz="1800">
                <a:solidFill>
                  <a:srgbClr val="FFFFFF"/>
                </a:solidFill>
                <a:latin typeface="Georgia"/>
                <a:ea typeface="Georgia"/>
                <a:cs typeface="Georgia"/>
              </a:rPr>
              <a:t>Therefore thus saith the LORD of hosts concerning the prophets; Behold, I will feed them with wormwood, and make them drink the water of gall: for from the prophets of Jerusalem is profaneness gone forth into all the land.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23:16  |  Jeremiah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萬軍之耶和華如此說：「這些先知向你們說預言，你們不要聽他們的話。他們以虛空教訓你們，所說的異象是出於自己的心，不是出於耶和華的口。</a:t>
            </a:r>
          </a:p>
          <a:p xmlns:a="http://schemas.openxmlformats.org/drawingml/2006/main">
            <a:pPr algn="ctr">
              <a:buNone/>
            </a:pPr>
            <a:r>
              <a:rPr sz="2100">
                <a:solidFill>
                  <a:srgbClr val="FFFFFF"/>
                </a:solidFill>
                <a:latin typeface="Georgia"/>
                <a:ea typeface="Georgia"/>
                <a:cs typeface="Georgia"/>
              </a:rPr>
              <a:t>Thus saith the LORD of hosts, Hearken not unto the words of the prophets that prophesy unto you: they make you vain: they speak a vision of their own heart, and not out of the mouth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23:17  |  Jeremiah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他們常對藐視我的人說：『耶和華說：你們必享平安』；又對一切按自己頑梗之心而行的人說：『必沒有災禍臨到你們。』」</a:t>
            </a:r>
          </a:p>
          <a:p xmlns:a="http://schemas.openxmlformats.org/drawingml/2006/main">
            <a:pPr algn="ctr">
              <a:buNone/>
            </a:pPr>
            <a:r>
              <a:rPr sz="2100">
                <a:solidFill>
                  <a:srgbClr val="FFFFFF"/>
                </a:solidFill>
                <a:latin typeface="Georgia"/>
                <a:ea typeface="Georgia"/>
                <a:cs typeface="Georgia"/>
              </a:rPr>
              <a:t>They say still unto them that despise me, The LORD hath said, Ye shall have peace; and they say unto every one that walketh after the imagination of his own heart, No evil shall come upon you.</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23:18  |  Jeremiah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有誰站在耶和華的會中 得以聽見並會悟他的話呢？ 有誰留心聽他的話呢？</a:t>
            </a:r>
          </a:p>
          <a:p xmlns:a="http://schemas.openxmlformats.org/drawingml/2006/main">
            <a:pPr algn="ctr">
              <a:buNone/>
            </a:pPr>
            <a:r>
              <a:rPr sz="2400">
                <a:solidFill>
                  <a:srgbClr val="FFFFFF"/>
                </a:solidFill>
                <a:latin typeface="Georgia"/>
                <a:ea typeface="Georgia"/>
                <a:cs typeface="Georgia"/>
              </a:rPr>
              <a:t>For who hath stood in the counsel of the LORD, and hath perceived and heard his word? who hath marked his word, and heard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23:19  |  Jeremiah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看哪！耶和華的忿怒 好像暴風，已經發出； 是暴烈的旋風， 必轉到惡人的頭上。</a:t>
            </a:r>
          </a:p>
          <a:p xmlns:a="http://schemas.openxmlformats.org/drawingml/2006/main">
            <a:pPr algn="ctr">
              <a:buNone/>
            </a:pPr>
            <a:r>
              <a:rPr sz="2400">
                <a:solidFill>
                  <a:srgbClr val="FFFFFF"/>
                </a:solidFill>
                <a:latin typeface="Georgia"/>
                <a:ea typeface="Georgia"/>
                <a:cs typeface="Georgia"/>
              </a:rPr>
              <a:t>Behold, a whirlwind of the LORD is gone forth in fury, even a grievous whirlwind: it shall fall grievously upon the head of the wicked.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23:20  |  Jeremiah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耶和華的怒氣必不轉消， 直到他心中所擬定的成就了。 末後的日子你們要全然明白。</a:t>
            </a:r>
          </a:p>
          <a:p xmlns:a="http://schemas.openxmlformats.org/drawingml/2006/main">
            <a:pPr algn="ctr">
              <a:buNone/>
            </a:pPr>
            <a:r>
              <a:rPr sz="2100">
                <a:solidFill>
                  <a:srgbClr val="FFFFFF"/>
                </a:solidFill>
                <a:latin typeface="Georgia"/>
                <a:ea typeface="Georgia"/>
                <a:cs typeface="Georgia"/>
              </a:rPr>
              <a:t>The anger of the LORD shall not return, until he have executed, and till he have performed the thoughts of his heart: in the latter days ye shall consider it perfectly.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23:21  |  Jeremiah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我沒有打發那些先知， 他們竟自奔跑； 我沒有對他們說話， 他們竟自預言。</a:t>
            </a:r>
          </a:p>
          <a:p xmlns:a="http://schemas.openxmlformats.org/drawingml/2006/main">
            <a:pPr algn="ctr">
              <a:buNone/>
            </a:pPr>
            <a:r>
              <a:rPr sz="2400">
                <a:solidFill>
                  <a:srgbClr val="FFFFFF"/>
                </a:solidFill>
                <a:latin typeface="Georgia"/>
                <a:ea typeface="Georgia"/>
                <a:cs typeface="Georgia"/>
              </a:rPr>
              <a:t>I have not sent these prophets, yet they ran: I have not spoken to them, yet they prophesied.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23:22  |  Jeremiah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他們若是站在我的會中， 就必使我的百姓聽我的話， 又使他們回頭離開惡道和他們所行的惡。</a:t>
            </a:r>
          </a:p>
          <a:p xmlns:a="http://schemas.openxmlformats.org/drawingml/2006/main">
            <a:pPr algn="ctr">
              <a:buNone/>
            </a:pPr>
            <a:r>
              <a:rPr sz="2100">
                <a:solidFill>
                  <a:srgbClr val="FFFFFF"/>
                </a:solidFill>
                <a:latin typeface="Georgia"/>
                <a:ea typeface="Georgia"/>
                <a:cs typeface="Georgia"/>
              </a:rPr>
              <a:t>But if they had stood in my counsel, and had caused my people to hear my words, then they should have turned them from their evil way, and from the evil of their doings.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23:23  |  Jeremiah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耶和華說：「我豈為近處的神呢？不也為遠處的神嗎？」</a:t>
            </a:r>
          </a:p>
          <a:p xmlns:a="http://schemas.openxmlformats.org/drawingml/2006/main">
            <a:pPr algn="ctr">
              <a:buNone/>
            </a:pPr>
            <a:r>
              <a:rPr sz="2800">
                <a:solidFill>
                  <a:srgbClr val="FFFFFF"/>
                </a:solidFill>
                <a:latin typeface="Georgia"/>
                <a:ea typeface="Georgia"/>
                <a:cs typeface="Georgia"/>
              </a:rPr>
              <a:t>Am I a God at hand, saith the LORD, and not a God afar off?</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23:24  |  Jeremiah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耶和華說：「人豈能在隱密處藏身，使我看不見他呢？」耶和華說：「我豈不充滿天地嗎？</a:t>
            </a:r>
          </a:p>
          <a:p xmlns:a="http://schemas.openxmlformats.org/drawingml/2006/main">
            <a:pPr algn="ctr">
              <a:buNone/>
            </a:pPr>
            <a:r>
              <a:rPr sz="2400">
                <a:solidFill>
                  <a:srgbClr val="FFFFFF"/>
                </a:solidFill>
                <a:latin typeface="Georgia"/>
                <a:ea typeface="Georgia"/>
                <a:cs typeface="Georgia"/>
              </a:rPr>
              <a:t>Can any hide himself in secret places that I shall not see him? saith the LORD. Do not I fill heaven and earth? saith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23:25  |  Jeremiah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我已聽見那些先知所說的，就是託我名說的假預言，他們說：『我做了夢！我做了夢！』</a:t>
            </a:r>
          </a:p>
          <a:p xmlns:a="http://schemas.openxmlformats.org/drawingml/2006/main">
            <a:pPr algn="ctr">
              <a:buNone/>
            </a:pPr>
            <a:r>
              <a:rPr sz="2400">
                <a:solidFill>
                  <a:srgbClr val="FFFFFF"/>
                </a:solidFill>
                <a:latin typeface="Georgia"/>
                <a:ea typeface="Georgia"/>
                <a:cs typeface="Georgia"/>
              </a:rPr>
              <a:t>I have heard what the prophets said, that prophesy lies in my name, saying, I have dreamed, I have dreamed.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23:26  |  Jeremiah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說假預言的先知，就是預言本心詭詐的先知，他們這樣存心要到幾時呢？</a:t>
            </a:r>
          </a:p>
          <a:p xmlns:a="http://schemas.openxmlformats.org/drawingml/2006/main">
            <a:pPr algn="ctr">
              <a:buNone/>
            </a:pPr>
            <a:r>
              <a:rPr sz="2400">
                <a:solidFill>
                  <a:srgbClr val="FFFFFF"/>
                </a:solidFill>
                <a:latin typeface="Georgia"/>
                <a:ea typeface="Georgia"/>
                <a:cs typeface="Georgia"/>
              </a:rPr>
              <a:t>How long shall this be in the heart of the prophets that prophesy lies? yea, they are prophets of the deceit of their own heart;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23:27  |  Jeremiah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他們各人將所做的夢對鄰舍述說，想要使我的百姓忘記我的名，正如他們列祖因巴力忘記我的名一樣。</a:t>
            </a:r>
          </a:p>
          <a:p xmlns:a="http://schemas.openxmlformats.org/drawingml/2006/main">
            <a:pPr algn="ctr">
              <a:buNone/>
            </a:pPr>
            <a:r>
              <a:rPr sz="2100">
                <a:solidFill>
                  <a:srgbClr val="FFFFFF"/>
                </a:solidFill>
                <a:latin typeface="Georgia"/>
                <a:ea typeface="Georgia"/>
                <a:cs typeface="Georgia"/>
              </a:rPr>
              <a:t>Which think to cause my people to forget my name by their dreams which they tell every man to his neighbour, as their fathers have forgotten my name for Baal.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23:28  |  Jeremiah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得夢的先知可以述說那夢；得我話的人可以誠實講說我的話。糠詷怎能與麥子比較呢？這是耶和華說的。」</a:t>
            </a:r>
          </a:p>
          <a:p xmlns:a="http://schemas.openxmlformats.org/drawingml/2006/main">
            <a:pPr algn="ctr">
              <a:buNone/>
            </a:pPr>
            <a:r>
              <a:rPr sz="2100">
                <a:solidFill>
                  <a:srgbClr val="FFFFFF"/>
                </a:solidFill>
                <a:latin typeface="Georgia"/>
                <a:ea typeface="Georgia"/>
                <a:cs typeface="Georgia"/>
              </a:rPr>
              <a:t>The prophet that hath a dream, let him tell a dream; and he that hath my word, let him speak my word faithfully. What is the chaff to the wheat? saith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23:29  |  Jeremiah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耶和華說：「我的話豈不像火，又像能打碎磐石的大錘嗎？」</a:t>
            </a:r>
          </a:p>
          <a:p xmlns:a="http://schemas.openxmlformats.org/drawingml/2006/main">
            <a:pPr algn="ctr">
              <a:buNone/>
            </a:pPr>
            <a:r>
              <a:rPr sz="2400">
                <a:solidFill>
                  <a:srgbClr val="FFFFFF"/>
                </a:solidFill>
                <a:latin typeface="Georgia"/>
                <a:ea typeface="Georgia"/>
                <a:cs typeface="Georgia"/>
              </a:rPr>
              <a:t>Is not my word like as a fire? saith the LORD; and like a hammer that breaketh the rock in pieces?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23:30  |  Jeremiah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耶和華說：「那些先知各從鄰舍偷竊我的言語，因此我必與他們反對。」</a:t>
            </a:r>
          </a:p>
          <a:p xmlns:a="http://schemas.openxmlformats.org/drawingml/2006/main">
            <a:pPr algn="ctr">
              <a:buNone/>
            </a:pPr>
            <a:r>
              <a:rPr sz="2400">
                <a:solidFill>
                  <a:srgbClr val="FFFFFF"/>
                </a:solidFill>
                <a:latin typeface="Georgia"/>
                <a:ea typeface="Georgia"/>
                <a:cs typeface="Georgia"/>
              </a:rPr>
              <a:t>Therefore, behold, I am against the prophets, saith the LORD, that steal my words every one from his neighbour.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23:31  |  Jeremiah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耶和華說：「那些先知用舌頭，說是耶和華說的；我必與他們反對。」</a:t>
            </a:r>
          </a:p>
          <a:p xmlns:a="http://schemas.openxmlformats.org/drawingml/2006/main">
            <a:pPr algn="ctr">
              <a:buNone/>
            </a:pPr>
            <a:r>
              <a:rPr sz="2400">
                <a:solidFill>
                  <a:srgbClr val="FFFFFF"/>
                </a:solidFill>
                <a:latin typeface="Georgia"/>
                <a:ea typeface="Georgia"/>
                <a:cs typeface="Georgia"/>
              </a:rPr>
              <a:t>Behold, I am against the prophets, saith the LORD, that use their tongues, and say, He saith.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23:32  |  Jeremiah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耶和華說：「那些以幻夢為預言，又述說這夢，以謊言和矜誇使我百姓走錯了路的，我必與他們反對。我沒有打發他們，也沒有吩咐他們。他們與這百姓毫無益處。這是耶和華說的。」</a:t>
            </a:r>
          </a:p>
          <a:p xmlns:a="http://schemas.openxmlformats.org/drawingml/2006/main">
            <a:pPr algn="ctr">
              <a:buNone/>
            </a:pPr>
            <a:r>
              <a:rPr sz="1800">
                <a:solidFill>
                  <a:srgbClr val="FFFFFF"/>
                </a:solidFill>
                <a:latin typeface="Georgia"/>
                <a:ea typeface="Georgia"/>
                <a:cs typeface="Georgia"/>
              </a:rPr>
              <a:t>Behold, I am against them that prophesy false dreams, saith the LORD, and do tell them, and cause my people to err by their lies, and by their lightness; yet I sent them not, nor commanded them: therefore they shall not profit this people at all, saith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23:33  |  Jeremiah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「無論是百姓，是先知，是祭司，問你說：『耶和華有甚麼默示呢？』你就對他們說：『甚麼默示啊？耶和華說：我要撇棄你們。』</a:t>
            </a:r>
          </a:p>
          <a:p xmlns:a="http://schemas.openxmlformats.org/drawingml/2006/main">
            <a:pPr algn="ctr">
              <a:buNone/>
            </a:pPr>
            <a:r>
              <a:rPr sz="2100">
                <a:solidFill>
                  <a:srgbClr val="FFFFFF"/>
                </a:solidFill>
                <a:latin typeface="Georgia"/>
                <a:ea typeface="Georgia"/>
                <a:cs typeface="Georgia"/>
              </a:rPr>
              <a:t>And when this people, or the prophet, or a priest, shall ask thee, saying, What is the burden of the LORD? thou shalt then say unto them, What burden? I will even forsake you, saith the LORD.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23:34  |  Jeremiah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無論是先知，是祭司，是百姓，說『耶和華的默示』，我必刑罰那人和他的家。</a:t>
            </a:r>
          </a:p>
          <a:p xmlns:a="http://schemas.openxmlformats.org/drawingml/2006/main">
            <a:pPr algn="ctr">
              <a:buNone/>
            </a:pPr>
            <a:r>
              <a:rPr sz="2400">
                <a:solidFill>
                  <a:srgbClr val="FFFFFF"/>
                </a:solidFill>
                <a:latin typeface="Georgia"/>
                <a:ea typeface="Georgia"/>
                <a:cs typeface="Georgia"/>
              </a:rPr>
              <a:t>And as for the prophet, and the priest, and the people, that shall say, The burden of the LORD, I will even punish that man and his house.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23:35  |  Jeremiah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你們各人要對鄰舍，各人要對弟兄如此說：『耶和華回答甚麼？』『耶和華說了甚麼呢？』</a:t>
            </a:r>
          </a:p>
          <a:p xmlns:a="http://schemas.openxmlformats.org/drawingml/2006/main">
            <a:pPr algn="ctr">
              <a:buNone/>
            </a:pPr>
            <a:r>
              <a:rPr sz="2400">
                <a:solidFill>
                  <a:srgbClr val="FFFFFF"/>
                </a:solidFill>
                <a:latin typeface="Georgia"/>
                <a:ea typeface="Georgia"/>
                <a:cs typeface="Georgia"/>
              </a:rPr>
              <a:t>Thus shall ye say every one to his neighbour, and every one to his brother, What hath the LORD answered? and, What hath the LORD spoken?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23:36  |  Jeremiah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『耶和華的默示』你們不可再提，各人所說的話必作自己的重擔，因為你們謬用永生神、萬軍之耶和華－我們神的言語。</a:t>
            </a:r>
          </a:p>
          <a:p xmlns:a="http://schemas.openxmlformats.org/drawingml/2006/main">
            <a:pPr algn="ctr">
              <a:buNone/>
            </a:pPr>
            <a:r>
              <a:rPr sz="2100">
                <a:solidFill>
                  <a:srgbClr val="FFFFFF"/>
                </a:solidFill>
                <a:latin typeface="Georgia"/>
                <a:ea typeface="Georgia"/>
                <a:cs typeface="Georgia"/>
              </a:rPr>
              <a:t>And the burden of the LORD shall ye mention no more: for every man’s word shall be his burden; for ye have perverted the words of the living God, of the LORD of hosts our God.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23:37  |  Jeremiah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你們要對先知如此說：『耶和華回答你甚麼？』『耶和華說了甚麼呢？』</a:t>
            </a:r>
          </a:p>
          <a:p xmlns:a="http://schemas.openxmlformats.org/drawingml/2006/main">
            <a:pPr algn="ctr">
              <a:buNone/>
            </a:pPr>
            <a:r>
              <a:rPr sz="2400">
                <a:solidFill>
                  <a:srgbClr val="FFFFFF"/>
                </a:solidFill>
                <a:latin typeface="Georgia"/>
                <a:ea typeface="Georgia"/>
                <a:cs typeface="Georgia"/>
              </a:rPr>
              <a:t>Thus shalt thou say to the prophet, What hath the LORD answered thee? and, What hath the LORD spoken?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23:38  |  Jeremiah 23:38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你們若說『耶和華的默示』，耶和華就如此說：『因你們說「耶和華的默示」這句話，我也打發人到你們那裏去，告訴你們不可說「耶和華的默示」。』</a:t>
            </a:r>
          </a:p>
          <a:p xmlns:a="http://schemas.openxmlformats.org/drawingml/2006/main">
            <a:pPr algn="ctr">
              <a:buNone/>
            </a:pPr>
            <a:r>
              <a:rPr sz="2100">
                <a:solidFill>
                  <a:srgbClr val="FFFFFF"/>
                </a:solidFill>
                <a:latin typeface="Georgia"/>
                <a:ea typeface="Georgia"/>
                <a:cs typeface="Georgia"/>
              </a:rPr>
              <a:t>But since ye say, The burden of the LORD; therefore thus saith the LORD; Because ye say this word, The burden of the LORD, and I have sent unto you, saying, Ye shall not say, The burden of the LORD;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23:39  |  Jeremiah 23:39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所以我必全然忘記你們，將你們和我所賜給你們並你們列祖的城撇棄了；</a:t>
            </a:r>
          </a:p>
          <a:p xmlns:a="http://schemas.openxmlformats.org/drawingml/2006/main">
            <a:pPr algn="ctr">
              <a:buNone/>
            </a:pPr>
            <a:r>
              <a:rPr sz="2100">
                <a:solidFill>
                  <a:srgbClr val="FFFFFF"/>
                </a:solidFill>
                <a:latin typeface="Georgia"/>
                <a:ea typeface="Georgia"/>
                <a:cs typeface="Georgia"/>
              </a:rPr>
              <a:t>Therefore, behold, I, even I, will utterly forget you, and I will forsake you, and the city that I gave you and your fathers, and cast you out of my presence: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23:40  |  Jeremiah 23:40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又必使永遠的凌辱和長久的羞恥臨到你們，是不能忘記的。」</a:t>
            </a:r>
          </a:p>
          <a:p xmlns:a="http://schemas.openxmlformats.org/drawingml/2006/main">
            <a:pPr algn="ctr">
              <a:buNone/>
            </a:pPr>
            <a:r>
              <a:rPr sz="2400">
                <a:solidFill>
                  <a:srgbClr val="FFFFFF"/>
                </a:solidFill>
                <a:latin typeface="Georgia"/>
                <a:ea typeface="Georgia"/>
                <a:cs typeface="Georgia"/>
              </a:rPr>
              <a:t>And I will bring an everlasting reproach upon you, and a perpetual shame, which shall not be forgotten.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2026-08-30T04:08:21.3790000Z</dcterms:created>
  <dcterms:modified xsi:type="dcterms:W3CDTF">2026-08-30T04:08:21.3790000Z</dcterms:modified>
</coreProperties>
</file>