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4d35243ab54e32" /><Relationship Type="http://schemas.openxmlformats.org/officeDocument/2006/relationships/extended-properties" Target="/docProps/app.xml" Id="R31d6b4eaafaa4c49" /><Relationship Type="http://schemas.openxmlformats.org/officeDocument/2006/relationships/officeDocument" Target="/ppt/presentation.xml" Id="R3db9d9b2e76e45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57635a14e343ac"/>
  </p:sldMasterIdLst>
  <p:notesMasterIdLst>
    <p:notesMasterId xmlns:r="http://schemas.openxmlformats.org/officeDocument/2006/relationships" r:id="R3d2c7de288bb49d1"/>
  </p:notesMasterIdLst>
  <p:sldIdLst>
    <p:sldId xmlns:r="http://schemas.openxmlformats.org/officeDocument/2006/relationships" id="256" r:id="Re3115fa292e849ae"/>
    <p:sldId xmlns:r="http://schemas.openxmlformats.org/officeDocument/2006/relationships" id="257" r:id="R9a6034de4d4d4ffb"/>
    <p:sldId xmlns:r="http://schemas.openxmlformats.org/officeDocument/2006/relationships" id="258" r:id="R06bb693059964a61"/>
    <p:sldId xmlns:r="http://schemas.openxmlformats.org/officeDocument/2006/relationships" id="259" r:id="R701818f0ab304175"/>
    <p:sldId xmlns:r="http://schemas.openxmlformats.org/officeDocument/2006/relationships" id="260" r:id="Rfc23445cfd26481f"/>
    <p:sldId xmlns:r="http://schemas.openxmlformats.org/officeDocument/2006/relationships" id="261" r:id="R560f0419170f4b20"/>
    <p:sldId xmlns:r="http://schemas.openxmlformats.org/officeDocument/2006/relationships" id="262" r:id="R7a728830ba254e57"/>
    <p:sldId xmlns:r="http://schemas.openxmlformats.org/officeDocument/2006/relationships" id="263" r:id="Rebe7eb0e1e004c86"/>
    <p:sldId xmlns:r="http://schemas.openxmlformats.org/officeDocument/2006/relationships" id="264" r:id="Rfd115defa45f4485"/>
    <p:sldId xmlns:r="http://schemas.openxmlformats.org/officeDocument/2006/relationships" id="265" r:id="R657f4a87808846a9"/>
    <p:sldId xmlns:r="http://schemas.openxmlformats.org/officeDocument/2006/relationships" id="266" r:id="R31654c554793459d"/>
    <p:sldId xmlns:r="http://schemas.openxmlformats.org/officeDocument/2006/relationships" id="267" r:id="R500fca55ba4d45a8"/>
    <p:sldId xmlns:r="http://schemas.openxmlformats.org/officeDocument/2006/relationships" id="268" r:id="R761ecde9dbff48a8"/>
    <p:sldId xmlns:r="http://schemas.openxmlformats.org/officeDocument/2006/relationships" id="269" r:id="R2f0a85bf0c514ea1"/>
    <p:sldId xmlns:r="http://schemas.openxmlformats.org/officeDocument/2006/relationships" id="270" r:id="R771c5ac7f84b4caa"/>
    <p:sldId xmlns:r="http://schemas.openxmlformats.org/officeDocument/2006/relationships" id="271" r:id="Rebf54750e62747d3"/>
    <p:sldId xmlns:r="http://schemas.openxmlformats.org/officeDocument/2006/relationships" id="272" r:id="Rd4059e72ae384d57"/>
    <p:sldId xmlns:r="http://schemas.openxmlformats.org/officeDocument/2006/relationships" id="273" r:id="R5bca5418e871410e"/>
    <p:sldId xmlns:r="http://schemas.openxmlformats.org/officeDocument/2006/relationships" id="274" r:id="R1f20ffa8f43c4f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86cb6cf15d48c8" /><Relationship Type="http://schemas.openxmlformats.org/officeDocument/2006/relationships/slideMaster" Target="/ppt/slideMasters/slideMaster1.xml" Id="R3e57635a14e343ac" /><Relationship Type="http://schemas.openxmlformats.org/officeDocument/2006/relationships/notesMaster" Target="/ppt/notesMasters/notesMaster1.xml" Id="R3d2c7de288bb49d1" /><Relationship Type="http://schemas.openxmlformats.org/officeDocument/2006/relationships/presProps" Target="/ppt/presProps.xml" Id="R2fdbd955284b4b22" /><Relationship Type="http://schemas.openxmlformats.org/officeDocument/2006/relationships/tableStyles" Target="/ppt/tableStyles.xml" Id="R4e9ea222050b4f09" /><Relationship Type="http://schemas.openxmlformats.org/officeDocument/2006/relationships/slide" Target="/ppt/slides/slide1.xml" Id="Re3115fa292e849ae" /><Relationship Type="http://schemas.openxmlformats.org/officeDocument/2006/relationships/slide" Target="/ppt/slides/slide2.xml" Id="R9a6034de4d4d4ffb" /><Relationship Type="http://schemas.openxmlformats.org/officeDocument/2006/relationships/slide" Target="/ppt/slides/slide3.xml" Id="R06bb693059964a61" /><Relationship Type="http://schemas.openxmlformats.org/officeDocument/2006/relationships/slide" Target="/ppt/slides/slide4.xml" Id="R701818f0ab304175" /><Relationship Type="http://schemas.openxmlformats.org/officeDocument/2006/relationships/slide" Target="/ppt/slides/slide5.xml" Id="Rfc23445cfd26481f" /><Relationship Type="http://schemas.openxmlformats.org/officeDocument/2006/relationships/slide" Target="/ppt/slides/slide6.xml" Id="R560f0419170f4b20" /><Relationship Type="http://schemas.openxmlformats.org/officeDocument/2006/relationships/slide" Target="/ppt/slides/slide7.xml" Id="R7a728830ba254e57" /><Relationship Type="http://schemas.openxmlformats.org/officeDocument/2006/relationships/slide" Target="/ppt/slides/slide8.xml" Id="Rebe7eb0e1e004c86" /><Relationship Type="http://schemas.openxmlformats.org/officeDocument/2006/relationships/slide" Target="/ppt/slides/slide9.xml" Id="Rfd115defa45f4485" /><Relationship Type="http://schemas.openxmlformats.org/officeDocument/2006/relationships/slide" Target="/ppt/slides/slide10.xml" Id="R657f4a87808846a9" /><Relationship Type="http://schemas.openxmlformats.org/officeDocument/2006/relationships/slide" Target="/ppt/slides/slide11.xml" Id="R31654c554793459d" /><Relationship Type="http://schemas.openxmlformats.org/officeDocument/2006/relationships/slide" Target="/ppt/slides/slide12.xml" Id="R500fca55ba4d45a8" /><Relationship Type="http://schemas.openxmlformats.org/officeDocument/2006/relationships/slide" Target="/ppt/slides/slide13.xml" Id="R761ecde9dbff48a8" /><Relationship Type="http://schemas.openxmlformats.org/officeDocument/2006/relationships/slide" Target="/ppt/slides/slide14.xml" Id="R2f0a85bf0c514ea1" /><Relationship Type="http://schemas.openxmlformats.org/officeDocument/2006/relationships/slide" Target="/ppt/slides/slide15.xml" Id="R771c5ac7f84b4caa" /><Relationship Type="http://schemas.openxmlformats.org/officeDocument/2006/relationships/slide" Target="/ppt/slides/slide16.xml" Id="Rebf54750e62747d3" /><Relationship Type="http://schemas.openxmlformats.org/officeDocument/2006/relationships/slide" Target="/ppt/slides/slide17.xml" Id="Rd4059e72ae384d57" /><Relationship Type="http://schemas.openxmlformats.org/officeDocument/2006/relationships/slide" Target="/ppt/slides/slide18.xml" Id="R5bca5418e871410e" /><Relationship Type="http://schemas.openxmlformats.org/officeDocument/2006/relationships/slide" Target="/ppt/slides/slide19.xml" Id="R1f20ffa8f43c4f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7026ae877546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4c2435c3614f85" /><Relationship Type="http://schemas.openxmlformats.org/officeDocument/2006/relationships/notesMaster" Target="/ppt/notesMasters/notesMaster1.xml" Id="R6b7a3c34ff5c4e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76a71a42c94c9e" /><Relationship Type="http://schemas.openxmlformats.org/officeDocument/2006/relationships/notesMaster" Target="/ppt/notesMasters/notesMaster1.xml" Id="Rf34bd95ecc704c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337b4726ae4346" /><Relationship Type="http://schemas.openxmlformats.org/officeDocument/2006/relationships/notesMaster" Target="/ppt/notesMasters/notesMaster1.xml" Id="R97f74b52b1894c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30f9dfc93544d7" /><Relationship Type="http://schemas.openxmlformats.org/officeDocument/2006/relationships/notesMaster" Target="/ppt/notesMasters/notesMaster1.xml" Id="Re0200e436a8f49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d17a59f4314830" /><Relationship Type="http://schemas.openxmlformats.org/officeDocument/2006/relationships/notesMaster" Target="/ppt/notesMasters/notesMaster1.xml" Id="R008798770d624f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8ef251a231499e" /><Relationship Type="http://schemas.openxmlformats.org/officeDocument/2006/relationships/notesMaster" Target="/ppt/notesMasters/notesMaster1.xml" Id="R1236a11011cc41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1458680ad245d9" /><Relationship Type="http://schemas.openxmlformats.org/officeDocument/2006/relationships/notesMaster" Target="/ppt/notesMasters/notesMaster1.xml" Id="R3a04dc7b0f6548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43dfa77e5a44ae" /><Relationship Type="http://schemas.openxmlformats.org/officeDocument/2006/relationships/notesMaster" Target="/ppt/notesMasters/notesMaster1.xml" Id="Raaf12b1e0a3245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506bc98b5fe4d9d" /><Relationship Type="http://schemas.openxmlformats.org/officeDocument/2006/relationships/notesMaster" Target="/ppt/notesMasters/notesMaster1.xml" Id="R7e140cf6f88343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fe458ddafb4f8a" /><Relationship Type="http://schemas.openxmlformats.org/officeDocument/2006/relationships/notesMaster" Target="/ppt/notesMasters/notesMaster1.xml" Id="R2a419faa721c4a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5f293c5faa4ec5" /><Relationship Type="http://schemas.openxmlformats.org/officeDocument/2006/relationships/notesMaster" Target="/ppt/notesMasters/notesMaster1.xml" Id="R3f9fe2db7c3841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a13a75f310400c" /><Relationship Type="http://schemas.openxmlformats.org/officeDocument/2006/relationships/notesMaster" Target="/ppt/notesMasters/notesMaster1.xml" Id="Rbc0d9637103d48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a9c31b026e5426b" /><Relationship Type="http://schemas.openxmlformats.org/officeDocument/2006/relationships/notesMaster" Target="/ppt/notesMasters/notesMaster1.xml" Id="Rff9634f04fec400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5d0306af1041a8" /><Relationship Type="http://schemas.openxmlformats.org/officeDocument/2006/relationships/notesMaster" Target="/ppt/notesMasters/notesMaster1.xml" Id="R60837405246a49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fb10bfef184f75" /><Relationship Type="http://schemas.openxmlformats.org/officeDocument/2006/relationships/notesMaster" Target="/ppt/notesMasters/notesMaster1.xml" Id="R6d4e56025a724e8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ccf03b8eea4103" /><Relationship Type="http://schemas.openxmlformats.org/officeDocument/2006/relationships/notesMaster" Target="/ppt/notesMasters/notesMaster1.xml" Id="R55404659553242e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1fdde077b39447c" /><Relationship Type="http://schemas.openxmlformats.org/officeDocument/2006/relationships/notesMaster" Target="/ppt/notesMasters/notesMaster1.xml" Id="R3ba660b3bf0d4db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4b652b54af46ab" /><Relationship Type="http://schemas.openxmlformats.org/officeDocument/2006/relationships/notesMaster" Target="/ppt/notesMasters/notesMaster1.xml" Id="R7927fb7956334b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fc7d84cd354ab3" /><Relationship Type="http://schemas.openxmlformats.org/officeDocument/2006/relationships/notesMaster" Target="/ppt/notesMasters/notesMaster1.xml" Id="R309406b3157949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b271a6ddef45c4" /><Relationship Type="http://schemas.openxmlformats.org/officeDocument/2006/relationships/image" Target="/ppt/media/image.png" Id="R80c98c6dd7bf4787" /><Relationship Type="http://schemas.openxmlformats.org/officeDocument/2006/relationships/image" Target="/ppt/media/image2.png" Id="Rfa81639a55804451" /><Relationship Type="http://schemas.openxmlformats.org/officeDocument/2006/relationships/image" Target="/ppt/media/image.jpeg" Id="R3655b7a636124f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f2fbe027074dc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0c98c6dd7bf478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a81639a5580445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5b7a636124fb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0a756c0acc4c47" /><Relationship Type="http://schemas.openxmlformats.org/officeDocument/2006/relationships/slideLayout" Target="/ppt/slideLayouts/slideLayout1.xml" Id="R4c2cb262fecd473b" /><Relationship Type="http://schemas.openxmlformats.org/officeDocument/2006/relationships/slideLayout" Target="/ppt/slideLayouts/slideLayout2.xml" Id="Re540784b6c49495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2cb262fecd473b"/>
    <p:sldLayoutId xmlns:r="http://schemas.openxmlformats.org/officeDocument/2006/relationships" id="2147483650" r:id="Re540784b6c49495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682212d9ac40d2" /><Relationship Type="http://schemas.openxmlformats.org/officeDocument/2006/relationships/notesSlide" Target="/ppt/notesSlides/notesSlide1.xml" Id="R02f33d8d8bbf42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102f793ebf41b1" /><Relationship Type="http://schemas.openxmlformats.org/officeDocument/2006/relationships/notesSlide" Target="/ppt/notesSlides/notesSlide2.xml" Id="Re889abc5ade04c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1e540f6bb94739" /><Relationship Type="http://schemas.openxmlformats.org/officeDocument/2006/relationships/notesSlide" Target="/ppt/notesSlides/notesSlide3.xml" Id="R397499db0cda42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7574b5e1794cce" /><Relationship Type="http://schemas.openxmlformats.org/officeDocument/2006/relationships/notesSlide" Target="/ppt/notesSlides/notesSlide4.xml" Id="R3f57b70f38c945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c550087bd4450e" /><Relationship Type="http://schemas.openxmlformats.org/officeDocument/2006/relationships/notesSlide" Target="/ppt/notesSlides/notesSlide5.xml" Id="R965bff8bc9914a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864c15d7224d05" /><Relationship Type="http://schemas.openxmlformats.org/officeDocument/2006/relationships/notesSlide" Target="/ppt/notesSlides/notesSlide6.xml" Id="R6f24cb0fab614c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0ad618f6d24e51" /><Relationship Type="http://schemas.openxmlformats.org/officeDocument/2006/relationships/notesSlide" Target="/ppt/notesSlides/notesSlide7.xml" Id="Rfbe9975722704c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b441a90f434640" /><Relationship Type="http://schemas.openxmlformats.org/officeDocument/2006/relationships/notesSlide" Target="/ppt/notesSlides/notesSlide8.xml" Id="R9e0bedfc34c34e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59dce43d094f5a" /><Relationship Type="http://schemas.openxmlformats.org/officeDocument/2006/relationships/notesSlide" Target="/ppt/notesSlides/notesSlide9.xml" Id="Re6fed58bee0d48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f0816a45e1439c" /><Relationship Type="http://schemas.openxmlformats.org/officeDocument/2006/relationships/notesSlide" Target="/ppt/notesSlides/notesSlide10.xml" Id="R00f684457fd447f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514cfc929a4954" /><Relationship Type="http://schemas.openxmlformats.org/officeDocument/2006/relationships/notesSlide" Target="/ppt/notesSlides/notesSlide11.xml" Id="R50aef9d6d3f54d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5d4f9e6abe4eee" /><Relationship Type="http://schemas.openxmlformats.org/officeDocument/2006/relationships/notesSlide" Target="/ppt/notesSlides/notesSlide12.xml" Id="R46e442de242049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673aa60bb0457a" /><Relationship Type="http://schemas.openxmlformats.org/officeDocument/2006/relationships/notesSlide" Target="/ppt/notesSlides/notesSlide13.xml" Id="R334165cda932424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03ba75f3ab4cd1" /><Relationship Type="http://schemas.openxmlformats.org/officeDocument/2006/relationships/notesSlide" Target="/ppt/notesSlides/notesSlide14.xml" Id="Reb7a90e0d7bc44a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d407bb14c64858" /><Relationship Type="http://schemas.openxmlformats.org/officeDocument/2006/relationships/notesSlide" Target="/ppt/notesSlides/notesSlide15.xml" Id="Rd60b4ebb7c59430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716081136d40c5" /><Relationship Type="http://schemas.openxmlformats.org/officeDocument/2006/relationships/notesSlide" Target="/ppt/notesSlides/notesSlide16.xml" Id="Rf029d1222236437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b93dc5dcea4fde" /><Relationship Type="http://schemas.openxmlformats.org/officeDocument/2006/relationships/notesSlide" Target="/ppt/notesSlides/notesSlide17.xml" Id="Rf7be896cd9854e6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b3ca92c9e14d63" /><Relationship Type="http://schemas.openxmlformats.org/officeDocument/2006/relationships/notesSlide" Target="/ppt/notesSlides/notesSlide18.xml" Id="R57a57b558383482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1f37fbb4634c10" /><Relationship Type="http://schemas.openxmlformats.org/officeDocument/2006/relationships/notesSlide" Target="/ppt/notesSlides/notesSlide19.xml" Id="R3a30ae0308164a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Galatians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  |  Galatians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弟兄們，若有人偶然被過犯所勝，你們屬靈的人就當用溫柔的心把他挽回過來；又當自己小心，恐怕也被引誘。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Brethren, if a man be overtaken in a fault, ye which are spiritual, restore such an one in the spirit of meekness; considering thyself, lest thou also be tempted.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6:2  |  Galatians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你們各人的重擔要互相擔當，如此，就完全了基督的律法。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Bear ye one another’s burdens, and so fulfil the law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6:3  |  Galatians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人若無有，自己還以為有，就是自欺了。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a man think himself to be something, when he is nothing, he deceiveth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6:4  |  Galatians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各人應當察驗自己的行為；這樣，他所誇的就專在自己，不在別人了，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every man prove his own work, and then shall he have rejoicing in himself alone, and not in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6:5  |  Galatians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因為各人必擔當自己的擔子。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man shall bear his own burden.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6:6  |  Galatians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在道理上受教的，當把一切需用的供給施教的人。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him that is taught in the word communicate unto him that teacheth in all good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6:7  |  Galatians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不要自欺，神是輕慢不得的。人種的是甚麼，收的也是甚麼。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deceived; God is not mocked: for whatsoever a man soweth, that shall he also reap.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6:8  |  Galatians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順着情慾撒種的，必從情慾收敗壞；順着[聖]靈撒種的，必從[聖]靈收永生。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soweth to his flesh shall of the flesh reap corruption; but he that soweth to the Spirit shall of the Spirit reap life everlasting.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6:9  |  Galatians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我們行善，不可喪志；若不灰心，到了時候就要收成。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us not be weary in well doing: for in due season we shall reap, if we faint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6:10  |  Galatians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所以，有了機會就當向眾人行善，向信徒一家的人更當這樣。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we have therefore opportunity, let us do good unto all men, especially unto them who are of the household of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6:11  |  Galatians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請看我親手寫給你們的字是何等的大呢！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see how large a letter I have written unto you with mine own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6:12  |  Galatians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凡希圖外貌體面的人都勉強你們受割禮，無非是怕自己為基督的十字架受逼迫。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many as desire to make a fair shew in the flesh, they constrain you to be circumcised; only lest they should suffer persecution for the cross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6:13  |  Galatians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他們那些受割禮的，連自己也不守律法；他們願意你們受割禮，不過要藉着你們的肉體誇口。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neither they themselves who are circumcised keep the law; but desire to have you circumcised, that they may glory in your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6:14  |  Galatians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但我斷不以別的誇口，只誇我們主耶穌基督的十字架；因這十字架，就我而論，世界已經釘在十字架上；就世界而論，我已經釘在十字架上。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forbid that I should glory, save in the cross of our Lord Jesus Christ, by whom the world is crucified unto me, and I unto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6:15  |  Galatians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受割禮不受割禮都無關緊要，要緊的就是作新造的人。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Christ Jesus neither circumcision availeth any thing, nor uncircumcision, but a new creature.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6:16  |  Galatians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凡照此理而行的，願平安、憐憫加給他們，和神的以色列民。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many as walk according to this rule, peace be on them, and mercy, and upon the Israel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6:17  |  Galatians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從今以後，人都不要攪擾我，因為我身上帶着耶穌的印記。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henceforth let no man trouble me: for I bear in my body the marks of the Lord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6:18  |  Galatians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弟兄們，願我主耶穌基督的恩[常]在你們心裏。阿們！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Brethren, the grace of our Lord Jesus Christ be with your spirit.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2026-08-30T07:04:50.6270000Z</dcterms:created>
  <dcterms:modified xsi:type="dcterms:W3CDTF">2026-08-30T07:04:50.6270000Z</dcterms:modified>
</coreProperties>
</file>