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9acef131aff4998" /><Relationship Type="http://schemas.openxmlformats.org/officeDocument/2006/relationships/extended-properties" Target="/docProps/app.xml" Id="R50c0af1c24e34416" /><Relationship Type="http://schemas.openxmlformats.org/officeDocument/2006/relationships/officeDocument" Target="/ppt/presentation.xml" Id="Rbb051132368e4923" /></Relationships>
</file>

<file path=ppt/presentation.xml><?xml version="1.0" encoding="utf-8"?>
<p:presentation xmlns:p="http://schemas.openxmlformats.org/presentationml/2006/main">
  <p:sldMasterIdLst>
    <p:sldMasterId xmlns:r="http://schemas.openxmlformats.org/officeDocument/2006/relationships" id="2147483648" r:id="R37d3ba19e04d4362"/>
  </p:sldMasterIdLst>
  <p:notesMasterIdLst>
    <p:notesMasterId xmlns:r="http://schemas.openxmlformats.org/officeDocument/2006/relationships" r:id="Rb56f8cde90524b86"/>
  </p:notesMasterIdLst>
  <p:sldIdLst>
    <p:sldId xmlns:r="http://schemas.openxmlformats.org/officeDocument/2006/relationships" id="256" r:id="Rcaf290da12744b6a"/>
    <p:sldId xmlns:r="http://schemas.openxmlformats.org/officeDocument/2006/relationships" id="257" r:id="R90297534ff1b405c"/>
    <p:sldId xmlns:r="http://schemas.openxmlformats.org/officeDocument/2006/relationships" id="258" r:id="R44d9b4b554bd422a"/>
    <p:sldId xmlns:r="http://schemas.openxmlformats.org/officeDocument/2006/relationships" id="259" r:id="R1470be1376d84b38"/>
    <p:sldId xmlns:r="http://schemas.openxmlformats.org/officeDocument/2006/relationships" id="260" r:id="R6ea6c91144484460"/>
    <p:sldId xmlns:r="http://schemas.openxmlformats.org/officeDocument/2006/relationships" id="261" r:id="R34172ab61a0a4528"/>
    <p:sldId xmlns:r="http://schemas.openxmlformats.org/officeDocument/2006/relationships" id="262" r:id="R7153d2405d084308"/>
    <p:sldId xmlns:r="http://schemas.openxmlformats.org/officeDocument/2006/relationships" id="263" r:id="Rd755744f2ddb481f"/>
    <p:sldId xmlns:r="http://schemas.openxmlformats.org/officeDocument/2006/relationships" id="264" r:id="Rc5beb0f4f13d47e2"/>
    <p:sldId xmlns:r="http://schemas.openxmlformats.org/officeDocument/2006/relationships" id="265" r:id="Rfc7bf649cd564210"/>
    <p:sldId xmlns:r="http://schemas.openxmlformats.org/officeDocument/2006/relationships" id="266" r:id="R325afff6169d4c64"/>
    <p:sldId xmlns:r="http://schemas.openxmlformats.org/officeDocument/2006/relationships" id="267" r:id="Rdd1145d1ac9a48ac"/>
    <p:sldId xmlns:r="http://schemas.openxmlformats.org/officeDocument/2006/relationships" id="268" r:id="R36a28cd04efb468d"/>
    <p:sldId xmlns:r="http://schemas.openxmlformats.org/officeDocument/2006/relationships" id="269" r:id="R9b57a2d5e6044c60"/>
    <p:sldId xmlns:r="http://schemas.openxmlformats.org/officeDocument/2006/relationships" id="270" r:id="Rba577e7f484b4024"/>
    <p:sldId xmlns:r="http://schemas.openxmlformats.org/officeDocument/2006/relationships" id="271" r:id="R7cf3998fb9f94136"/>
    <p:sldId xmlns:r="http://schemas.openxmlformats.org/officeDocument/2006/relationships" id="272" r:id="Rf9230cc1c92f4555"/>
    <p:sldId xmlns:r="http://schemas.openxmlformats.org/officeDocument/2006/relationships" id="273" r:id="R5b0a269f26954d1e"/>
    <p:sldId xmlns:r="http://schemas.openxmlformats.org/officeDocument/2006/relationships" id="274" r:id="R6ab1935af2c8401e"/>
    <p:sldId xmlns:r="http://schemas.openxmlformats.org/officeDocument/2006/relationships" id="275" r:id="Rd95993eeebc643f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990ea3f02b34355" /><Relationship Type="http://schemas.openxmlformats.org/officeDocument/2006/relationships/slideMaster" Target="/ppt/slideMasters/slideMaster1.xml" Id="R37d3ba19e04d4362" /><Relationship Type="http://schemas.openxmlformats.org/officeDocument/2006/relationships/notesMaster" Target="/ppt/notesMasters/notesMaster1.xml" Id="Rb56f8cde90524b86" /><Relationship Type="http://schemas.openxmlformats.org/officeDocument/2006/relationships/presProps" Target="/ppt/presProps.xml" Id="R6f91fef2ee9940ce" /><Relationship Type="http://schemas.openxmlformats.org/officeDocument/2006/relationships/tableStyles" Target="/ppt/tableStyles.xml" Id="Rb7eecabc866945e3" /><Relationship Type="http://schemas.openxmlformats.org/officeDocument/2006/relationships/slide" Target="/ppt/slides/slide1.xml" Id="Rcaf290da12744b6a" /><Relationship Type="http://schemas.openxmlformats.org/officeDocument/2006/relationships/slide" Target="/ppt/slides/slide2.xml" Id="R90297534ff1b405c" /><Relationship Type="http://schemas.openxmlformats.org/officeDocument/2006/relationships/slide" Target="/ppt/slides/slide3.xml" Id="R44d9b4b554bd422a" /><Relationship Type="http://schemas.openxmlformats.org/officeDocument/2006/relationships/slide" Target="/ppt/slides/slide4.xml" Id="R1470be1376d84b38" /><Relationship Type="http://schemas.openxmlformats.org/officeDocument/2006/relationships/slide" Target="/ppt/slides/slide5.xml" Id="R6ea6c91144484460" /><Relationship Type="http://schemas.openxmlformats.org/officeDocument/2006/relationships/slide" Target="/ppt/slides/slide6.xml" Id="R34172ab61a0a4528" /><Relationship Type="http://schemas.openxmlformats.org/officeDocument/2006/relationships/slide" Target="/ppt/slides/slide7.xml" Id="R7153d2405d084308" /><Relationship Type="http://schemas.openxmlformats.org/officeDocument/2006/relationships/slide" Target="/ppt/slides/slide8.xml" Id="Rd755744f2ddb481f" /><Relationship Type="http://schemas.openxmlformats.org/officeDocument/2006/relationships/slide" Target="/ppt/slides/slide9.xml" Id="Rc5beb0f4f13d47e2" /><Relationship Type="http://schemas.openxmlformats.org/officeDocument/2006/relationships/slide" Target="/ppt/slides/slide10.xml" Id="Rfc7bf649cd564210" /><Relationship Type="http://schemas.openxmlformats.org/officeDocument/2006/relationships/slide" Target="/ppt/slides/slide11.xml" Id="R325afff6169d4c64" /><Relationship Type="http://schemas.openxmlformats.org/officeDocument/2006/relationships/slide" Target="/ppt/slides/slide12.xml" Id="Rdd1145d1ac9a48ac" /><Relationship Type="http://schemas.openxmlformats.org/officeDocument/2006/relationships/slide" Target="/ppt/slides/slide13.xml" Id="R36a28cd04efb468d" /><Relationship Type="http://schemas.openxmlformats.org/officeDocument/2006/relationships/slide" Target="/ppt/slides/slide14.xml" Id="R9b57a2d5e6044c60" /><Relationship Type="http://schemas.openxmlformats.org/officeDocument/2006/relationships/slide" Target="/ppt/slides/slide15.xml" Id="Rba577e7f484b4024" /><Relationship Type="http://schemas.openxmlformats.org/officeDocument/2006/relationships/slide" Target="/ppt/slides/slide16.xml" Id="R7cf3998fb9f94136" /><Relationship Type="http://schemas.openxmlformats.org/officeDocument/2006/relationships/slide" Target="/ppt/slides/slide17.xml" Id="Rf9230cc1c92f4555" /><Relationship Type="http://schemas.openxmlformats.org/officeDocument/2006/relationships/slide" Target="/ppt/slides/slide18.xml" Id="R5b0a269f26954d1e" /><Relationship Type="http://schemas.openxmlformats.org/officeDocument/2006/relationships/slide" Target="/ppt/slides/slide19.xml" Id="R6ab1935af2c8401e" /><Relationship Type="http://schemas.openxmlformats.org/officeDocument/2006/relationships/slide" Target="/ppt/slides/slide20.xml" Id="Rd95993eeebc643f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f5d0ed27eec40d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fad830886fc4dee" /><Relationship Type="http://schemas.openxmlformats.org/officeDocument/2006/relationships/notesMaster" Target="/ppt/notesMasters/notesMaster1.xml" Id="R42d836cf33424c0c" /></Relationships>
</file>

<file path=ppt/notesSlides/_rels/notesSlide2.xml.rels>&#65279;<?xml version="1.0" encoding="utf-8"?><Relationships xmlns="http://schemas.openxmlformats.org/package/2006/relationships"><Relationship Type="http://schemas.openxmlformats.org/officeDocument/2006/relationships/slide" Target="/ppt/slides/slide2.xml" Id="Red147135d0ab4a7a" /><Relationship Type="http://schemas.openxmlformats.org/officeDocument/2006/relationships/notesMaster" Target="/ppt/notesMasters/notesMaster1.xml" Id="R3f11441fcf5b407e" /></Relationships>
</file>

<file path=ppt/notesSlides/_rels/notesSlide3.xml.rels>&#65279;<?xml version="1.0" encoding="utf-8"?><Relationships xmlns="http://schemas.openxmlformats.org/package/2006/relationships"><Relationship Type="http://schemas.openxmlformats.org/officeDocument/2006/relationships/slide" Target="/ppt/slides/slide3.xml" Id="Reb41839261f34ae7" /><Relationship Type="http://schemas.openxmlformats.org/officeDocument/2006/relationships/notesMaster" Target="/ppt/notesMasters/notesMaster1.xml" Id="R20a92772ea334f0b" /></Relationships>
</file>

<file path=ppt/notesSlides/_rels/notesSlide4.xml.rels>&#65279;<?xml version="1.0" encoding="utf-8"?><Relationships xmlns="http://schemas.openxmlformats.org/package/2006/relationships"><Relationship Type="http://schemas.openxmlformats.org/officeDocument/2006/relationships/slide" Target="/ppt/slides/slide4.xml" Id="R1aaf9a8e2da3478f" /><Relationship Type="http://schemas.openxmlformats.org/officeDocument/2006/relationships/notesMaster" Target="/ppt/notesMasters/notesMaster1.xml" Id="R4393e5df9f124088" /></Relationships>
</file>

<file path=ppt/notesSlides/_rels/notesSlide5.xml.rels>&#65279;<?xml version="1.0" encoding="utf-8"?><Relationships xmlns="http://schemas.openxmlformats.org/package/2006/relationships"><Relationship Type="http://schemas.openxmlformats.org/officeDocument/2006/relationships/slide" Target="/ppt/slides/slide5.xml" Id="R72a63e3a565f4ffd" /><Relationship Type="http://schemas.openxmlformats.org/officeDocument/2006/relationships/notesMaster" Target="/ppt/notesMasters/notesMaster1.xml" Id="Re4088846d98b40a9" /></Relationships>
</file>

<file path=ppt/notesSlides/_rels/notesSlide6.xml.rels>&#65279;<?xml version="1.0" encoding="utf-8"?><Relationships xmlns="http://schemas.openxmlformats.org/package/2006/relationships"><Relationship Type="http://schemas.openxmlformats.org/officeDocument/2006/relationships/slide" Target="/ppt/slides/slide6.xml" Id="R4c9d78fdbce241bf" /><Relationship Type="http://schemas.openxmlformats.org/officeDocument/2006/relationships/notesMaster" Target="/ppt/notesMasters/notesMaster1.xml" Id="Ra718bc58bdb04b40" /></Relationships>
</file>

<file path=ppt/notesSlides/_rels/notesSlide7.xml.rels>&#65279;<?xml version="1.0" encoding="utf-8"?><Relationships xmlns="http://schemas.openxmlformats.org/package/2006/relationships"><Relationship Type="http://schemas.openxmlformats.org/officeDocument/2006/relationships/slide" Target="/ppt/slides/slide7.xml" Id="Rb1d7d90f11ba4408" /><Relationship Type="http://schemas.openxmlformats.org/officeDocument/2006/relationships/notesMaster" Target="/ppt/notesMasters/notesMaster1.xml" Id="Rd9f18f13771541c7" /></Relationships>
</file>

<file path=ppt/notesSlides/_rels/notesSlide8.xml.rels>&#65279;<?xml version="1.0" encoding="utf-8"?><Relationships xmlns="http://schemas.openxmlformats.org/package/2006/relationships"><Relationship Type="http://schemas.openxmlformats.org/officeDocument/2006/relationships/slide" Target="/ppt/slides/slide8.xml" Id="R7f0dc09895df41a7" /><Relationship Type="http://schemas.openxmlformats.org/officeDocument/2006/relationships/notesMaster" Target="/ppt/notesMasters/notesMaster1.xml" Id="Rde42c6ada1a9461c" /></Relationships>
</file>

<file path=ppt/notesSlides/_rels/notesSlide9.xml.rels>&#65279;<?xml version="1.0" encoding="utf-8"?><Relationships xmlns="http://schemas.openxmlformats.org/package/2006/relationships"><Relationship Type="http://schemas.openxmlformats.org/officeDocument/2006/relationships/slide" Target="/ppt/slides/slide9.xml" Id="R0349592b4d004caa" /><Relationship Type="http://schemas.openxmlformats.org/officeDocument/2006/relationships/notesMaster" Target="/ppt/notesMasters/notesMaster1.xml" Id="Rc8cf5603f49c4a8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ce1958cd011489d" /><Relationship Type="http://schemas.openxmlformats.org/officeDocument/2006/relationships/notesMaster" Target="/ppt/notesMasters/notesMaster1.xml" Id="Rcdf63d731f6a490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ba214804c6c41e7" /><Relationship Type="http://schemas.openxmlformats.org/officeDocument/2006/relationships/notesMaster" Target="/ppt/notesMasters/notesMaster1.xml" Id="Reb439f3c5ab647a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449f0a4e21c4dc2" /><Relationship Type="http://schemas.openxmlformats.org/officeDocument/2006/relationships/notesMaster" Target="/ppt/notesMasters/notesMaster1.xml" Id="R35b1e62bfe864b5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c122e6b740c4f05" /><Relationship Type="http://schemas.openxmlformats.org/officeDocument/2006/relationships/notesMaster" Target="/ppt/notesMasters/notesMaster1.xml" Id="R48145fed4488408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695e4eefd174a16" /><Relationship Type="http://schemas.openxmlformats.org/officeDocument/2006/relationships/notesMaster" Target="/ppt/notesMasters/notesMaster1.xml" Id="Rea7cbe9d14834a1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05fab5cfb194666" /><Relationship Type="http://schemas.openxmlformats.org/officeDocument/2006/relationships/notesMaster" Target="/ppt/notesMasters/notesMaster1.xml" Id="Re143720184504d4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fd870f79169493f" /><Relationship Type="http://schemas.openxmlformats.org/officeDocument/2006/relationships/notesMaster" Target="/ppt/notesMasters/notesMaster1.xml" Id="R6d41a13e2e52470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e6f2f64020a497c" /><Relationship Type="http://schemas.openxmlformats.org/officeDocument/2006/relationships/notesMaster" Target="/ppt/notesMasters/notesMaster1.xml" Id="R4447631c5563463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b450a15bf5c4f67" /><Relationship Type="http://schemas.openxmlformats.org/officeDocument/2006/relationships/notesMaster" Target="/ppt/notesMasters/notesMaster1.xml" Id="R4a41e595c4004f8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274803f34d74363" /><Relationship Type="http://schemas.openxmlformats.org/officeDocument/2006/relationships/notesMaster" Target="/ppt/notesMasters/notesMaster1.xml" Id="R37aa643344d74f8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c71cc1ecb454ba3" /><Relationship Type="http://schemas.openxmlformats.org/officeDocument/2006/relationships/notesMaster" Target="/ppt/notesMasters/notesMaster1.xml" Id="R96eda269e693487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875a90bba474f16" /><Relationship Type="http://schemas.openxmlformats.org/officeDocument/2006/relationships/image" Target="/ppt/media/image.png" Id="R8c55a01995f548e8" /><Relationship Type="http://schemas.openxmlformats.org/officeDocument/2006/relationships/image" Target="/ppt/media/image2.png" Id="Re0b257ad023442d6" /><Relationship Type="http://schemas.openxmlformats.org/officeDocument/2006/relationships/image" Target="/ppt/media/image.jpeg" Id="R1cc5687395e9496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f8fa749c83a4be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c55a01995f548e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0b257ad023442d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cc5687395e9496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dc664b3f5ee4246" /><Relationship Type="http://schemas.openxmlformats.org/officeDocument/2006/relationships/slideLayout" Target="/ppt/slideLayouts/slideLayout1.xml" Id="R7ab9d70c73f147a3" /><Relationship Type="http://schemas.openxmlformats.org/officeDocument/2006/relationships/slideLayout" Target="/ppt/slideLayouts/slideLayout2.xml" Id="R2081cf7090c04cf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ab9d70c73f147a3"/>
    <p:sldLayoutId xmlns:r="http://schemas.openxmlformats.org/officeDocument/2006/relationships" id="2147483650" r:id="R2081cf7090c04cf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c7153fa9fba47df" /><Relationship Type="http://schemas.openxmlformats.org/officeDocument/2006/relationships/notesSlide" Target="/ppt/notesSlides/notesSlide1.xml" Id="R6440238f5d2a4b6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8ead0b3e43941a4" /><Relationship Type="http://schemas.openxmlformats.org/officeDocument/2006/relationships/notesSlide" Target="/ppt/notesSlides/notesSlide2.xml" Id="R5f7f8f79054b4f9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fc031529b1d4029" /><Relationship Type="http://schemas.openxmlformats.org/officeDocument/2006/relationships/notesSlide" Target="/ppt/notesSlides/notesSlide3.xml" Id="Re989e268c92244c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47ddbde77c349cd" /><Relationship Type="http://schemas.openxmlformats.org/officeDocument/2006/relationships/notesSlide" Target="/ppt/notesSlides/notesSlide4.xml" Id="Rfd89225ddd6349a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e8a250b4a884924" /><Relationship Type="http://schemas.openxmlformats.org/officeDocument/2006/relationships/notesSlide" Target="/ppt/notesSlides/notesSlide5.xml" Id="Rbdf6f73e159f45a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516cbefe505487b" /><Relationship Type="http://schemas.openxmlformats.org/officeDocument/2006/relationships/notesSlide" Target="/ppt/notesSlides/notesSlide6.xml" Id="Ra2b7b7f78a3d4ba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386a9a90e0f4ace" /><Relationship Type="http://schemas.openxmlformats.org/officeDocument/2006/relationships/notesSlide" Target="/ppt/notesSlides/notesSlide7.xml" Id="R5c964066ce1a496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1a870d0d4a24fa3" /><Relationship Type="http://schemas.openxmlformats.org/officeDocument/2006/relationships/notesSlide" Target="/ppt/notesSlides/notesSlide8.xml" Id="R710feb6a0f214b9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532343ee3234bb7" /><Relationship Type="http://schemas.openxmlformats.org/officeDocument/2006/relationships/notesSlide" Target="/ppt/notesSlides/notesSlide9.xml" Id="Rb9ab30d431384d5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e790b8ce6604268" /><Relationship Type="http://schemas.openxmlformats.org/officeDocument/2006/relationships/notesSlide" Target="/ppt/notesSlides/notesSlide10.xml" Id="R757b67e9b38645e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fb61e5e68814624" /><Relationship Type="http://schemas.openxmlformats.org/officeDocument/2006/relationships/notesSlide" Target="/ppt/notesSlides/notesSlide11.xml" Id="Rbf2505f47daa4f2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65c8114d3d9465f" /><Relationship Type="http://schemas.openxmlformats.org/officeDocument/2006/relationships/notesSlide" Target="/ppt/notesSlides/notesSlide12.xml" Id="R17373784561f410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ae1a00aee074429" /><Relationship Type="http://schemas.openxmlformats.org/officeDocument/2006/relationships/notesSlide" Target="/ppt/notesSlides/notesSlide13.xml" Id="R17876e66a9b1465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747545c75894f31" /><Relationship Type="http://schemas.openxmlformats.org/officeDocument/2006/relationships/notesSlide" Target="/ppt/notesSlides/notesSlide14.xml" Id="R5232b8401e29482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72711221ef8485b" /><Relationship Type="http://schemas.openxmlformats.org/officeDocument/2006/relationships/notesSlide" Target="/ppt/notesSlides/notesSlide15.xml" Id="Rde0ab0d7f9524fe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6d04399ea2c4535" /><Relationship Type="http://schemas.openxmlformats.org/officeDocument/2006/relationships/notesSlide" Target="/ppt/notesSlides/notesSlide16.xml" Id="R23208abc30514b0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c3b2fd9725c4d26" /><Relationship Type="http://schemas.openxmlformats.org/officeDocument/2006/relationships/notesSlide" Target="/ppt/notesSlides/notesSlide17.xml" Id="Re64429e46f36405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ae3420a2f19474d" /><Relationship Type="http://schemas.openxmlformats.org/officeDocument/2006/relationships/notesSlide" Target="/ppt/notesSlides/notesSlide18.xml" Id="Rcd86f1751dc347c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5669574b1334c46" /><Relationship Type="http://schemas.openxmlformats.org/officeDocument/2006/relationships/notesSlide" Target="/ppt/notesSlides/notesSlide19.xml" Id="R2419e73b47a7401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9a7984d484145fb" /><Relationship Type="http://schemas.openxmlformats.org/officeDocument/2006/relationships/notesSlide" Target="/ppt/notesSlides/notesSlide20.xml" Id="R084521d1f389440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利未記第5章</a:t>
            </a:r>
          </a:p>
          <a:p xmlns:a="http://schemas.openxmlformats.org/drawingml/2006/main">
            <a:pPr algn="ctr">
              <a:buNone/>
            </a:pPr>
            <a:r>
              <a:rPr sz="2000">
                <a:solidFill>
                  <a:srgbClr val="FFFFFF"/>
                </a:solidFill>
                <a:latin typeface="Georgia"/>
                <a:ea typeface="Georgia"/>
                <a:cs typeface="Georgia"/>
              </a:rPr>
              <a:t>Leviticus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5:1  |  Leviticus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「若有人聽見發誓的聲音，他本是見證，卻不把所看見的、所知道的說出來，這就是罪；他要擔當他的罪孽。</a:t>
            </a:r>
          </a:p>
          <a:p xmlns:a="http://schemas.openxmlformats.org/drawingml/2006/main">
            <a:pPr algn="ctr">
              <a:buNone/>
            </a:pPr>
            <a:r>
              <a:rPr sz="2100">
                <a:solidFill>
                  <a:srgbClr val="FFFFFF"/>
                </a:solidFill>
                <a:latin typeface="Georgia"/>
                <a:ea typeface="Georgia"/>
                <a:cs typeface="Georgia"/>
              </a:rPr>
              <a:t>And if a soul sin, and hear the voice of swearing, and is a witness, whether he hath seen or known of it; if he do not utter it, then he shall bear his iniquity.</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5:2  |  Leviticus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或是有人摸了不潔的物，無論是不潔的死獸，是不潔的死畜，是不潔的死蟲，他卻不知道，因此成了不潔，就有了罪。</a:t>
            </a:r>
          </a:p>
          <a:p xmlns:a="http://schemas.openxmlformats.org/drawingml/2006/main">
            <a:pPr algn="ctr">
              <a:buNone/>
            </a:pPr>
            <a:r>
              <a:rPr sz="1800">
                <a:solidFill>
                  <a:srgbClr val="FFFFFF"/>
                </a:solidFill>
                <a:latin typeface="Georgia"/>
                <a:ea typeface="Georgia"/>
                <a:cs typeface="Georgia"/>
              </a:rPr>
              <a:t>Or if a soul touch any unclean thing, whether it be a carcase of an unclean beast, or a carcase of unclean cattle, or the carcase of unclean creeping things, and if it be hidden from him; he also shall be unclean, and guilty.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5:3  |  Leviticus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或是他摸了別人的污穢，無論是染了甚麼污穢，他卻不知道，一知道了就有了罪。</a:t>
            </a:r>
          </a:p>
          <a:p xmlns:a="http://schemas.openxmlformats.org/drawingml/2006/main">
            <a:pPr algn="ctr">
              <a:buNone/>
            </a:pPr>
            <a:r>
              <a:rPr sz="2100">
                <a:solidFill>
                  <a:srgbClr val="FFFFFF"/>
                </a:solidFill>
                <a:latin typeface="Georgia"/>
                <a:ea typeface="Georgia"/>
                <a:cs typeface="Georgia"/>
              </a:rPr>
              <a:t>Or if he touch the uncleanness of man, whatsoever uncleanness it be that a man shall be defiled withal, and it be hid from him; when he knoweth of it, then he shall be guilty.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5:4  |  Leviticus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或是有人嘴裏冒失發誓，要行惡，要行善，無論人在甚麼事上冒失發誓，他卻不知道，一知道了就要在這其中的一件上有了罪。</a:t>
            </a:r>
          </a:p>
          <a:p xmlns:a="http://schemas.openxmlformats.org/drawingml/2006/main">
            <a:pPr algn="ctr">
              <a:buNone/>
            </a:pPr>
            <a:r>
              <a:rPr sz="2100">
                <a:solidFill>
                  <a:srgbClr val="FFFFFF"/>
                </a:solidFill>
                <a:latin typeface="Georgia"/>
                <a:ea typeface="Georgia"/>
                <a:cs typeface="Georgia"/>
              </a:rPr>
              <a:t>Or if a soul swear, pronouncing with his lips to do evil, or to do good, whatsoever it be that a man shall pronounce with an oath, and it be hid from him; when he knoweth of it, then he shall be guilty in one of these.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5:5  |  Leviticus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他有了罪的時候，就要承認所犯的罪，</a:t>
            </a:r>
          </a:p>
          <a:p xmlns:a="http://schemas.openxmlformats.org/drawingml/2006/main">
            <a:pPr algn="ctr">
              <a:buNone/>
            </a:pPr>
            <a:r>
              <a:rPr sz="2400">
                <a:solidFill>
                  <a:srgbClr val="FFFFFF"/>
                </a:solidFill>
                <a:latin typeface="Georgia"/>
                <a:ea typeface="Georgia"/>
                <a:cs typeface="Georgia"/>
              </a:rPr>
              <a:t>And it shall be, when he shall be guilty in one of these things, that he shall confess that he hath sinned in that thing:</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5:6  |  Leviticus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並要因所犯的罪，把他的贖愆祭牲－就是羊群中的母羊，或是一隻羊羔，或是一隻山羊－牽到耶和華面前為贖罪祭。至於他的罪，祭司要為他贖了。</a:t>
            </a:r>
          </a:p>
          <a:p xmlns:a="http://schemas.openxmlformats.org/drawingml/2006/main">
            <a:pPr algn="ctr">
              <a:buNone/>
            </a:pPr>
            <a:r>
              <a:rPr sz="1800">
                <a:solidFill>
                  <a:srgbClr val="FFFFFF"/>
                </a:solidFill>
                <a:latin typeface="Georgia"/>
                <a:ea typeface="Georgia"/>
                <a:cs typeface="Georgia"/>
              </a:rPr>
              <a:t>And he shall bring his trespass offering unto the LORD for his sin which he hath sinned, a female from the flock, a lamb or a kid of the goats, for a sin offering; and the priest shall make an atonement for him concerning his sin.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5:7  |  Leviticus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「他的力量若不夠獻一隻羊羔，就要因所犯的罪，把兩隻斑鳩或是兩隻雛鴿帶到耶和華面前為贖愆祭：一隻作贖罪祭，一隻作燔祭。</a:t>
            </a:r>
          </a:p>
          <a:p xmlns:a="http://schemas.openxmlformats.org/drawingml/2006/main">
            <a:pPr algn="ctr">
              <a:buNone/>
            </a:pPr>
            <a:r>
              <a:rPr sz="2100">
                <a:solidFill>
                  <a:srgbClr val="FFFFFF"/>
                </a:solidFill>
                <a:latin typeface="Georgia"/>
                <a:ea typeface="Georgia"/>
                <a:cs typeface="Georgia"/>
              </a:rPr>
              <a:t>And if he be not able to bring a lamb, then he shall bring for his trespass, which he hath committed, two turtledoves, or two young pigeons, unto the LORD; one for a sin offering, and the other for a burnt offering.</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5:8  |  Leviticus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把這些帶到祭司那裏，祭司就要先把那贖罪祭獻上，從鳥的頸項上揪下頭來，只是不可把鳥撕斷，</a:t>
            </a:r>
          </a:p>
          <a:p xmlns:a="http://schemas.openxmlformats.org/drawingml/2006/main">
            <a:pPr algn="ctr">
              <a:buNone/>
            </a:pPr>
            <a:r>
              <a:rPr sz="2100">
                <a:solidFill>
                  <a:srgbClr val="FFFFFF"/>
                </a:solidFill>
                <a:latin typeface="Georgia"/>
                <a:ea typeface="Georgia"/>
                <a:cs typeface="Georgia"/>
              </a:rPr>
              <a:t>And he shall bring them unto the priest, who shall offer that which is for the sin offering first, and wring off his head from his neck, but shall not divide it asunder: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5:9  |  Leviticus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也把些贖罪祭牲的血彈在壇的旁邊，剩下的血要流在壇的腳那裏；這是贖罪祭。</a:t>
            </a:r>
          </a:p>
          <a:p xmlns:a="http://schemas.openxmlformats.org/drawingml/2006/main">
            <a:pPr algn="ctr">
              <a:buNone/>
            </a:pPr>
            <a:r>
              <a:rPr sz="2100">
                <a:solidFill>
                  <a:srgbClr val="FFFFFF"/>
                </a:solidFill>
                <a:latin typeface="Georgia"/>
                <a:ea typeface="Georgia"/>
                <a:cs typeface="Georgia"/>
              </a:rPr>
              <a:t>And he shall sprinkle of the blood of the sin offering upon the side of the altar; and the rest of the blood shall be wrung out at the bottom of the altar: it is a sin offering.</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5:10  |  Leviticus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他要照例獻第二隻為燔祭。至於他所犯的罪，祭司要為他贖了，他必蒙赦免。</a:t>
            </a:r>
          </a:p>
          <a:p xmlns:a="http://schemas.openxmlformats.org/drawingml/2006/main">
            <a:pPr algn="ctr">
              <a:buNone/>
            </a:pPr>
            <a:r>
              <a:rPr sz="2100">
                <a:solidFill>
                  <a:srgbClr val="FFFFFF"/>
                </a:solidFill>
                <a:latin typeface="Georgia"/>
                <a:ea typeface="Georgia"/>
                <a:cs typeface="Georgia"/>
              </a:rPr>
              <a:t>And he shall offer the second for a burnt offering, according to the manner: and the priest shall make an atonement for him for his sin which he hath sinned, and it shall be forgiven him.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5:11  |  Leviticus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「他的力量若不夠獻兩隻斑鳩或是兩隻雛鴿，就要因所犯的罪帶供物來，就是細麵伊法十分之一為贖罪祭；不可加上油，也不可加上乳香，因為是贖罪祭。</a:t>
            </a:r>
          </a:p>
          <a:p xmlns:a="http://schemas.openxmlformats.org/drawingml/2006/main">
            <a:pPr algn="ctr">
              <a:buNone/>
            </a:pPr>
            <a:r>
              <a:rPr sz="1800">
                <a:solidFill>
                  <a:srgbClr val="FFFFFF"/>
                </a:solidFill>
                <a:latin typeface="Georgia"/>
                <a:ea typeface="Georgia"/>
                <a:cs typeface="Georgia"/>
              </a:rPr>
              <a:t>But if he be not able to bring two turtledoves, or two young pigeons, then he that sinned shall bring for his offering the tenth part of an ephah of fine flour for a sin offering; he shall put no oil upon it, neither shall he put any frankincense thereon: for it is a sin offering.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5:12  |  Leviticus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他要把供物帶到祭司那裏，祭司要取出自己的一把來作為紀念，按獻給耶和華火祭的條例燒在壇上；這是贖罪祭。</a:t>
            </a:r>
          </a:p>
          <a:p xmlns:a="http://schemas.openxmlformats.org/drawingml/2006/main">
            <a:pPr algn="ctr">
              <a:buNone/>
            </a:pPr>
            <a:r>
              <a:rPr sz="2100">
                <a:solidFill>
                  <a:srgbClr val="FFFFFF"/>
                </a:solidFill>
                <a:latin typeface="Georgia"/>
                <a:ea typeface="Georgia"/>
                <a:cs typeface="Georgia"/>
              </a:rPr>
              <a:t>Then shall he bring it to the priest, and the priest shall take his handful of it, even a memorial thereof, and burn it on the altar, according to the offerings made by fire unto the LORD: it is a sin offering.</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5:13  |  Leviticus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至於他在這幾件事中所犯的罪，祭司要為他贖了，他必蒙赦免。[剩下的麵]都歸與祭司，和素祭一樣。」</a:t>
            </a:r>
          </a:p>
          <a:p xmlns:a="http://schemas.openxmlformats.org/drawingml/2006/main">
            <a:pPr algn="ctr">
              <a:buNone/>
            </a:pPr>
            <a:r>
              <a:rPr sz="2100">
                <a:solidFill>
                  <a:srgbClr val="FFFFFF"/>
                </a:solidFill>
                <a:latin typeface="Georgia"/>
                <a:ea typeface="Georgia"/>
                <a:cs typeface="Georgia"/>
              </a:rPr>
              <a:t>And the priest shall make an atonement for him as touching his sin that he hath sinned in one of these, and it shall be forgiven him: and the remnant shall be the priest’s, as a meat offering.</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5:14  |  Leviticus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5:15  |  Leviticus 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「人若在耶和華的聖物上誤犯了罪，有了過犯，就要照你所估的，按聖所的舍客勒拿銀子，將贖愆祭牲－就是羊群中一隻沒有殘疾的公綿羊－牽到耶和華面前為贖愆祭；</a:t>
            </a:r>
          </a:p>
          <a:p xmlns:a="http://schemas.openxmlformats.org/drawingml/2006/main">
            <a:pPr algn="ctr">
              <a:buNone/>
            </a:pPr>
            <a:r>
              <a:rPr sz="1800">
                <a:solidFill>
                  <a:srgbClr val="FFFFFF"/>
                </a:solidFill>
                <a:latin typeface="Georgia"/>
                <a:ea typeface="Georgia"/>
                <a:cs typeface="Georgia"/>
              </a:rPr>
              <a:t>If a soul commit a trespass, and sin through ignorance, in the holy things of the LORD; then he shall bring for his trespass unto the LORD a ram without blemish out of the flocks, with thy estimation by shekels of silver, after the shekel of the sanctuary, for a trespass offering: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5:16  |  Leviticus 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並且他因在聖物上的差錯要償還，另外加五分之一，都給祭司。祭司要用贖愆祭的公綿羊為他贖罪，他必蒙赦免。</a:t>
            </a:r>
          </a:p>
          <a:p xmlns:a="http://schemas.openxmlformats.org/drawingml/2006/main">
            <a:pPr algn="ctr">
              <a:buNone/>
            </a:pPr>
            <a:r>
              <a:rPr sz="1800">
                <a:solidFill>
                  <a:srgbClr val="FFFFFF"/>
                </a:solidFill>
                <a:latin typeface="Georgia"/>
                <a:ea typeface="Georgia"/>
                <a:cs typeface="Georgia"/>
              </a:rPr>
              <a:t>And he shall make amends for the harm that he hath done in the holy thing, and shall add the fifth part thereto, and give it unto the priest: and the priest shall make an atonement for him with the ram of the trespass offering, and it shall be forgiven him.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5:17  |  Leviticus 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「若有人犯罪，行了耶和華所吩咐不可行的甚麼事，他雖然不知道，還是有了罪，就要擔當他的罪孽；</a:t>
            </a:r>
          </a:p>
          <a:p xmlns:a="http://schemas.openxmlformats.org/drawingml/2006/main">
            <a:pPr algn="ctr">
              <a:buNone/>
            </a:pPr>
            <a:r>
              <a:rPr sz="2100">
                <a:solidFill>
                  <a:srgbClr val="FFFFFF"/>
                </a:solidFill>
                <a:latin typeface="Georgia"/>
                <a:ea typeface="Georgia"/>
                <a:cs typeface="Georgia"/>
              </a:rPr>
              <a:t>And if a soul sin, and commit any of these things which are forbidden to be done by the commandments of the LORD; though he wist it not, yet is he guilty, and shall bear his iniquity.</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5:18  |  Leviticus 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也要照你所估定的價，從羊群中牽一隻沒有殘疾的公綿羊來，給祭司作贖愆祭。至於他誤行的那錯事，祭司要為他贖罪，他必蒙赦免。</a:t>
            </a:r>
          </a:p>
          <a:p xmlns:a="http://schemas.openxmlformats.org/drawingml/2006/main">
            <a:pPr algn="ctr">
              <a:buNone/>
            </a:pPr>
            <a:r>
              <a:rPr sz="1800">
                <a:solidFill>
                  <a:srgbClr val="FFFFFF"/>
                </a:solidFill>
                <a:latin typeface="Georgia"/>
                <a:ea typeface="Georgia"/>
                <a:cs typeface="Georgia"/>
              </a:rPr>
              <a:t>And he shall bring a ram without blemish out of the flock, with thy estimation, for a trespass offering, unto the priest: and the priest shall make an atonement for him concerning his ignorance wherein he erred and wist it not, and it shall be forgiven him.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5:19  |  Leviticus 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這是贖愆祭，因他在耶和華面前實在有了罪。」</a:t>
            </a:r>
          </a:p>
          <a:p xmlns:a="http://schemas.openxmlformats.org/drawingml/2006/main">
            <a:pPr algn="ctr">
              <a:buNone/>
            </a:pPr>
            <a:r>
              <a:rPr sz="2800">
                <a:solidFill>
                  <a:srgbClr val="FFFFFF"/>
                </a:solidFill>
                <a:latin typeface="Georgia"/>
                <a:ea typeface="Georgia"/>
                <a:cs typeface="Georgia"/>
              </a:rPr>
              <a:t>It is a trespass offering: he hath certainly trespassed against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2026-08-30T03:52:42.0660000Z</dcterms:created>
  <dcterms:modified xsi:type="dcterms:W3CDTF">2026-08-30T03:52:42.0660000Z</dcterms:modified>
</coreProperties>
</file>