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28ff161e528469b" /><Relationship Type="http://schemas.openxmlformats.org/officeDocument/2006/relationships/extended-properties" Target="/docProps/app.xml" Id="Rb4aed90e22c94ec4" /><Relationship Type="http://schemas.openxmlformats.org/officeDocument/2006/relationships/officeDocument" Target="/ppt/presentation.xml" Id="R0910b80986b249bb" /></Relationships>
</file>

<file path=ppt/presentation.xml><?xml version="1.0" encoding="utf-8"?>
<p:presentation xmlns:p="http://schemas.openxmlformats.org/presentationml/2006/main">
  <p:sldMasterIdLst>
    <p:sldMasterId xmlns:r="http://schemas.openxmlformats.org/officeDocument/2006/relationships" id="2147483648" r:id="Re707e00dd5154650"/>
  </p:sldMasterIdLst>
  <p:notesMasterIdLst>
    <p:notesMasterId xmlns:r="http://schemas.openxmlformats.org/officeDocument/2006/relationships" r:id="R7d3d4f4ed4dd4589"/>
  </p:notesMasterIdLst>
  <p:sldIdLst>
    <p:sldId xmlns:r="http://schemas.openxmlformats.org/officeDocument/2006/relationships" id="256" r:id="R7fa3646684b1408b"/>
    <p:sldId xmlns:r="http://schemas.openxmlformats.org/officeDocument/2006/relationships" id="257" r:id="Rcde2822727054756"/>
    <p:sldId xmlns:r="http://schemas.openxmlformats.org/officeDocument/2006/relationships" id="258" r:id="R7985b39313ba400d"/>
    <p:sldId xmlns:r="http://schemas.openxmlformats.org/officeDocument/2006/relationships" id="259" r:id="R9036989789664233"/>
    <p:sldId xmlns:r="http://schemas.openxmlformats.org/officeDocument/2006/relationships" id="260" r:id="Raff92a8b17534f24"/>
    <p:sldId xmlns:r="http://schemas.openxmlformats.org/officeDocument/2006/relationships" id="261" r:id="R6f5bda05f68f481b"/>
    <p:sldId xmlns:r="http://schemas.openxmlformats.org/officeDocument/2006/relationships" id="262" r:id="R9dc9b2225082432f"/>
    <p:sldId xmlns:r="http://schemas.openxmlformats.org/officeDocument/2006/relationships" id="263" r:id="R5f3d491f212d4c4a"/>
    <p:sldId xmlns:r="http://schemas.openxmlformats.org/officeDocument/2006/relationships" id="264" r:id="R81173982575749be"/>
    <p:sldId xmlns:r="http://schemas.openxmlformats.org/officeDocument/2006/relationships" id="265" r:id="Rdc044b7f0ca44464"/>
    <p:sldId xmlns:r="http://schemas.openxmlformats.org/officeDocument/2006/relationships" id="266" r:id="R0c98ef5147dd4cbd"/>
    <p:sldId xmlns:r="http://schemas.openxmlformats.org/officeDocument/2006/relationships" id="267" r:id="Re40d33bd5d3c4398"/>
    <p:sldId xmlns:r="http://schemas.openxmlformats.org/officeDocument/2006/relationships" id="268" r:id="R43eb1c4c7b08407c"/>
    <p:sldId xmlns:r="http://schemas.openxmlformats.org/officeDocument/2006/relationships" id="269" r:id="Rec908638b5814812"/>
    <p:sldId xmlns:r="http://schemas.openxmlformats.org/officeDocument/2006/relationships" id="270" r:id="R1026d152db924f33"/>
    <p:sldId xmlns:r="http://schemas.openxmlformats.org/officeDocument/2006/relationships" id="271" r:id="R813a0dd28b65485e"/>
    <p:sldId xmlns:r="http://schemas.openxmlformats.org/officeDocument/2006/relationships" id="272" r:id="R12c44757eac34cb5"/>
    <p:sldId xmlns:r="http://schemas.openxmlformats.org/officeDocument/2006/relationships" id="273" r:id="R79ec734a84514d65"/>
    <p:sldId xmlns:r="http://schemas.openxmlformats.org/officeDocument/2006/relationships" id="274" r:id="R95ffdb19d613433a"/>
    <p:sldId xmlns:r="http://schemas.openxmlformats.org/officeDocument/2006/relationships" id="275" r:id="R0fc0996c3fd64f17"/>
    <p:sldId xmlns:r="http://schemas.openxmlformats.org/officeDocument/2006/relationships" id="276" r:id="R8787836c4eff43d8"/>
    <p:sldId xmlns:r="http://schemas.openxmlformats.org/officeDocument/2006/relationships" id="277" r:id="Rd3a47104d2194a8c"/>
    <p:sldId xmlns:r="http://schemas.openxmlformats.org/officeDocument/2006/relationships" id="278" r:id="Rd83a30f5f312439c"/>
    <p:sldId xmlns:r="http://schemas.openxmlformats.org/officeDocument/2006/relationships" id="279" r:id="R31f8df8e7240422a"/>
    <p:sldId xmlns:r="http://schemas.openxmlformats.org/officeDocument/2006/relationships" id="280" r:id="R118488762c4744b8"/>
    <p:sldId xmlns:r="http://schemas.openxmlformats.org/officeDocument/2006/relationships" id="281" r:id="R00b6748c6436460b"/>
    <p:sldId xmlns:r="http://schemas.openxmlformats.org/officeDocument/2006/relationships" id="282" r:id="Rb16fb0d0b7b84f85"/>
    <p:sldId xmlns:r="http://schemas.openxmlformats.org/officeDocument/2006/relationships" id="283" r:id="R7acfa8199e8b4968"/>
    <p:sldId xmlns:r="http://schemas.openxmlformats.org/officeDocument/2006/relationships" id="284" r:id="R6a4869e18c5946d3"/>
    <p:sldId xmlns:r="http://schemas.openxmlformats.org/officeDocument/2006/relationships" id="285" r:id="R1da594d1ef564d7a"/>
    <p:sldId xmlns:r="http://schemas.openxmlformats.org/officeDocument/2006/relationships" id="286" r:id="R1b69a4236116480c"/>
    <p:sldId xmlns:r="http://schemas.openxmlformats.org/officeDocument/2006/relationships" id="287" r:id="R814723832e854cff"/>
    <p:sldId xmlns:r="http://schemas.openxmlformats.org/officeDocument/2006/relationships" id="288" r:id="Rcf1eef2b667142ed"/>
    <p:sldId xmlns:r="http://schemas.openxmlformats.org/officeDocument/2006/relationships" id="289" r:id="R53fa935760044701"/>
    <p:sldId xmlns:r="http://schemas.openxmlformats.org/officeDocument/2006/relationships" id="290" r:id="R281b3f42e4224ae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89361c844774d69" /><Relationship Type="http://schemas.openxmlformats.org/officeDocument/2006/relationships/slideMaster" Target="/ppt/slideMasters/slideMaster1.xml" Id="Re707e00dd5154650" /><Relationship Type="http://schemas.openxmlformats.org/officeDocument/2006/relationships/notesMaster" Target="/ppt/notesMasters/notesMaster1.xml" Id="R7d3d4f4ed4dd4589" /><Relationship Type="http://schemas.openxmlformats.org/officeDocument/2006/relationships/presProps" Target="/ppt/presProps.xml" Id="R1829047d54cc4657" /><Relationship Type="http://schemas.openxmlformats.org/officeDocument/2006/relationships/tableStyles" Target="/ppt/tableStyles.xml" Id="Red3bcd087359418f" /><Relationship Type="http://schemas.openxmlformats.org/officeDocument/2006/relationships/slide" Target="/ppt/slides/slide1.xml" Id="R7fa3646684b1408b" /><Relationship Type="http://schemas.openxmlformats.org/officeDocument/2006/relationships/slide" Target="/ppt/slides/slide2.xml" Id="Rcde2822727054756" /><Relationship Type="http://schemas.openxmlformats.org/officeDocument/2006/relationships/slide" Target="/ppt/slides/slide3.xml" Id="R7985b39313ba400d" /><Relationship Type="http://schemas.openxmlformats.org/officeDocument/2006/relationships/slide" Target="/ppt/slides/slide4.xml" Id="R9036989789664233" /><Relationship Type="http://schemas.openxmlformats.org/officeDocument/2006/relationships/slide" Target="/ppt/slides/slide5.xml" Id="Raff92a8b17534f24" /><Relationship Type="http://schemas.openxmlformats.org/officeDocument/2006/relationships/slide" Target="/ppt/slides/slide6.xml" Id="R6f5bda05f68f481b" /><Relationship Type="http://schemas.openxmlformats.org/officeDocument/2006/relationships/slide" Target="/ppt/slides/slide7.xml" Id="R9dc9b2225082432f" /><Relationship Type="http://schemas.openxmlformats.org/officeDocument/2006/relationships/slide" Target="/ppt/slides/slide8.xml" Id="R5f3d491f212d4c4a" /><Relationship Type="http://schemas.openxmlformats.org/officeDocument/2006/relationships/slide" Target="/ppt/slides/slide9.xml" Id="R81173982575749be" /><Relationship Type="http://schemas.openxmlformats.org/officeDocument/2006/relationships/slide" Target="/ppt/slides/slide10.xml" Id="Rdc044b7f0ca44464" /><Relationship Type="http://schemas.openxmlformats.org/officeDocument/2006/relationships/slide" Target="/ppt/slides/slide11.xml" Id="R0c98ef5147dd4cbd" /><Relationship Type="http://schemas.openxmlformats.org/officeDocument/2006/relationships/slide" Target="/ppt/slides/slide12.xml" Id="Re40d33bd5d3c4398" /><Relationship Type="http://schemas.openxmlformats.org/officeDocument/2006/relationships/slide" Target="/ppt/slides/slide13.xml" Id="R43eb1c4c7b08407c" /><Relationship Type="http://schemas.openxmlformats.org/officeDocument/2006/relationships/slide" Target="/ppt/slides/slide14.xml" Id="Rec908638b5814812" /><Relationship Type="http://schemas.openxmlformats.org/officeDocument/2006/relationships/slide" Target="/ppt/slides/slide15.xml" Id="R1026d152db924f33" /><Relationship Type="http://schemas.openxmlformats.org/officeDocument/2006/relationships/slide" Target="/ppt/slides/slide16.xml" Id="R813a0dd28b65485e" /><Relationship Type="http://schemas.openxmlformats.org/officeDocument/2006/relationships/slide" Target="/ppt/slides/slide17.xml" Id="R12c44757eac34cb5" /><Relationship Type="http://schemas.openxmlformats.org/officeDocument/2006/relationships/slide" Target="/ppt/slides/slide18.xml" Id="R79ec734a84514d65" /><Relationship Type="http://schemas.openxmlformats.org/officeDocument/2006/relationships/slide" Target="/ppt/slides/slide19.xml" Id="R95ffdb19d613433a" /><Relationship Type="http://schemas.openxmlformats.org/officeDocument/2006/relationships/slide" Target="/ppt/slides/slide20.xml" Id="R0fc0996c3fd64f17" /><Relationship Type="http://schemas.openxmlformats.org/officeDocument/2006/relationships/slide" Target="/ppt/slides/slide21.xml" Id="R8787836c4eff43d8" /><Relationship Type="http://schemas.openxmlformats.org/officeDocument/2006/relationships/slide" Target="/ppt/slides/slide22.xml" Id="Rd3a47104d2194a8c" /><Relationship Type="http://schemas.openxmlformats.org/officeDocument/2006/relationships/slide" Target="/ppt/slides/slide23.xml" Id="Rd83a30f5f312439c" /><Relationship Type="http://schemas.openxmlformats.org/officeDocument/2006/relationships/slide" Target="/ppt/slides/slide24.xml" Id="R31f8df8e7240422a" /><Relationship Type="http://schemas.openxmlformats.org/officeDocument/2006/relationships/slide" Target="/ppt/slides/slide25.xml" Id="R118488762c4744b8" /><Relationship Type="http://schemas.openxmlformats.org/officeDocument/2006/relationships/slide" Target="/ppt/slides/slide26.xml" Id="R00b6748c6436460b" /><Relationship Type="http://schemas.openxmlformats.org/officeDocument/2006/relationships/slide" Target="/ppt/slides/slide27.xml" Id="Rb16fb0d0b7b84f85" /><Relationship Type="http://schemas.openxmlformats.org/officeDocument/2006/relationships/slide" Target="/ppt/slides/slide28.xml" Id="R7acfa8199e8b4968" /><Relationship Type="http://schemas.openxmlformats.org/officeDocument/2006/relationships/slide" Target="/ppt/slides/slide29.xml" Id="R6a4869e18c5946d3" /><Relationship Type="http://schemas.openxmlformats.org/officeDocument/2006/relationships/slide" Target="/ppt/slides/slide30.xml" Id="R1da594d1ef564d7a" /><Relationship Type="http://schemas.openxmlformats.org/officeDocument/2006/relationships/slide" Target="/ppt/slides/slide31.xml" Id="R1b69a4236116480c" /><Relationship Type="http://schemas.openxmlformats.org/officeDocument/2006/relationships/slide" Target="/ppt/slides/slide32.xml" Id="R814723832e854cff" /><Relationship Type="http://schemas.openxmlformats.org/officeDocument/2006/relationships/slide" Target="/ppt/slides/slide33.xml" Id="Rcf1eef2b667142ed" /><Relationship Type="http://schemas.openxmlformats.org/officeDocument/2006/relationships/slide" Target="/ppt/slides/slide34.xml" Id="R53fa935760044701" /><Relationship Type="http://schemas.openxmlformats.org/officeDocument/2006/relationships/slide" Target="/ppt/slides/slide35.xml" Id="R281b3f42e4224ae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c9ca209de2540f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19f9a49ba72414b" /><Relationship Type="http://schemas.openxmlformats.org/officeDocument/2006/relationships/notesMaster" Target="/ppt/notesMasters/notesMaster1.xml" Id="Rc5b4bcc277d843d7" /></Relationships>
</file>

<file path=ppt/notesSlides/_rels/notesSlide2.xml.rels>&#65279;<?xml version="1.0" encoding="utf-8"?><Relationships xmlns="http://schemas.openxmlformats.org/package/2006/relationships"><Relationship Type="http://schemas.openxmlformats.org/officeDocument/2006/relationships/slide" Target="/ppt/slides/slide2.xml" Id="Rbb58b3396b99465b" /><Relationship Type="http://schemas.openxmlformats.org/officeDocument/2006/relationships/notesMaster" Target="/ppt/notesMasters/notesMaster1.xml" Id="R2e1ebde4282240e9" /></Relationships>
</file>

<file path=ppt/notesSlides/_rels/notesSlide3.xml.rels>&#65279;<?xml version="1.0" encoding="utf-8"?><Relationships xmlns="http://schemas.openxmlformats.org/package/2006/relationships"><Relationship Type="http://schemas.openxmlformats.org/officeDocument/2006/relationships/slide" Target="/ppt/slides/slide3.xml" Id="R78de126657ff48a9" /><Relationship Type="http://schemas.openxmlformats.org/officeDocument/2006/relationships/notesMaster" Target="/ppt/notesMasters/notesMaster1.xml" Id="R44423fabc89b4a91" /></Relationships>
</file>

<file path=ppt/notesSlides/_rels/notesSlide4.xml.rels>&#65279;<?xml version="1.0" encoding="utf-8"?><Relationships xmlns="http://schemas.openxmlformats.org/package/2006/relationships"><Relationship Type="http://schemas.openxmlformats.org/officeDocument/2006/relationships/slide" Target="/ppt/slides/slide4.xml" Id="R641b3cba7a984709" /><Relationship Type="http://schemas.openxmlformats.org/officeDocument/2006/relationships/notesMaster" Target="/ppt/notesMasters/notesMaster1.xml" Id="Re4fcf0194ca94ed5" /></Relationships>
</file>

<file path=ppt/notesSlides/_rels/notesSlide5.xml.rels>&#65279;<?xml version="1.0" encoding="utf-8"?><Relationships xmlns="http://schemas.openxmlformats.org/package/2006/relationships"><Relationship Type="http://schemas.openxmlformats.org/officeDocument/2006/relationships/slide" Target="/ppt/slides/slide5.xml" Id="Rc980b01d3ade4207" /><Relationship Type="http://schemas.openxmlformats.org/officeDocument/2006/relationships/notesMaster" Target="/ppt/notesMasters/notesMaster1.xml" Id="Rf88f1c09b18e42e8" /></Relationships>
</file>

<file path=ppt/notesSlides/_rels/notesSlide6.xml.rels>&#65279;<?xml version="1.0" encoding="utf-8"?><Relationships xmlns="http://schemas.openxmlformats.org/package/2006/relationships"><Relationship Type="http://schemas.openxmlformats.org/officeDocument/2006/relationships/slide" Target="/ppt/slides/slide6.xml" Id="R99c10532f48b44ee" /><Relationship Type="http://schemas.openxmlformats.org/officeDocument/2006/relationships/notesMaster" Target="/ppt/notesMasters/notesMaster1.xml" Id="R129da9d9eecb4d5d" /></Relationships>
</file>

<file path=ppt/notesSlides/_rels/notesSlide7.xml.rels>&#65279;<?xml version="1.0" encoding="utf-8"?><Relationships xmlns="http://schemas.openxmlformats.org/package/2006/relationships"><Relationship Type="http://schemas.openxmlformats.org/officeDocument/2006/relationships/slide" Target="/ppt/slides/slide7.xml" Id="R4c28626c54d14fb2" /><Relationship Type="http://schemas.openxmlformats.org/officeDocument/2006/relationships/notesMaster" Target="/ppt/notesMasters/notesMaster1.xml" Id="R9c8ce762ef584416" /></Relationships>
</file>

<file path=ppt/notesSlides/_rels/notesSlide8.xml.rels>&#65279;<?xml version="1.0" encoding="utf-8"?><Relationships xmlns="http://schemas.openxmlformats.org/package/2006/relationships"><Relationship Type="http://schemas.openxmlformats.org/officeDocument/2006/relationships/slide" Target="/ppt/slides/slide8.xml" Id="R68c68a1e707d4b6a" /><Relationship Type="http://schemas.openxmlformats.org/officeDocument/2006/relationships/notesMaster" Target="/ppt/notesMasters/notesMaster1.xml" Id="Rf167966a63b448b2" /></Relationships>
</file>

<file path=ppt/notesSlides/_rels/notesSlide9.xml.rels>&#65279;<?xml version="1.0" encoding="utf-8"?><Relationships xmlns="http://schemas.openxmlformats.org/package/2006/relationships"><Relationship Type="http://schemas.openxmlformats.org/officeDocument/2006/relationships/slide" Target="/ppt/slides/slide9.xml" Id="Rcfebf0c7bae7475c" /><Relationship Type="http://schemas.openxmlformats.org/officeDocument/2006/relationships/notesMaster" Target="/ppt/notesMasters/notesMaster1.xml" Id="Rebb30fe4a5bb464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1ea16a8696a4d02" /><Relationship Type="http://schemas.openxmlformats.org/officeDocument/2006/relationships/notesMaster" Target="/ppt/notesMasters/notesMaster1.xml" Id="R832b2f896799407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c3fb3e1d32845ab" /><Relationship Type="http://schemas.openxmlformats.org/officeDocument/2006/relationships/notesMaster" Target="/ppt/notesMasters/notesMaster1.xml" Id="Raa9ec0f1e8454b2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de7b9cf2f1a4c31" /><Relationship Type="http://schemas.openxmlformats.org/officeDocument/2006/relationships/notesMaster" Target="/ppt/notesMasters/notesMaster1.xml" Id="R9e2df01b696c4bb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75ec11d9ae54f50" /><Relationship Type="http://schemas.openxmlformats.org/officeDocument/2006/relationships/notesMaster" Target="/ppt/notesMasters/notesMaster1.xml" Id="R659aeba613714c0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6aa450f4f444ecd" /><Relationship Type="http://schemas.openxmlformats.org/officeDocument/2006/relationships/notesMaster" Target="/ppt/notesMasters/notesMaster1.xml" Id="Ra0d2d6679fff4b7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8fef60f51bd4519" /><Relationship Type="http://schemas.openxmlformats.org/officeDocument/2006/relationships/notesMaster" Target="/ppt/notesMasters/notesMaster1.xml" Id="Rf5903ffd72c7401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bd0ba78218444d7" /><Relationship Type="http://schemas.openxmlformats.org/officeDocument/2006/relationships/notesMaster" Target="/ppt/notesMasters/notesMaster1.xml" Id="R39074d30c385414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966b96e26d14217" /><Relationship Type="http://schemas.openxmlformats.org/officeDocument/2006/relationships/notesMaster" Target="/ppt/notesMasters/notesMaster1.xml" Id="R2cadf07d9b154ca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ee9ca07ff6a457b" /><Relationship Type="http://schemas.openxmlformats.org/officeDocument/2006/relationships/notesMaster" Target="/ppt/notesMasters/notesMaster1.xml" Id="R200210732ac64ec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17412b4d9fe4df9" /><Relationship Type="http://schemas.openxmlformats.org/officeDocument/2006/relationships/notesMaster" Target="/ppt/notesMasters/notesMaster1.xml" Id="R643253b5edba4fb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3b868cfecf24e59" /><Relationship Type="http://schemas.openxmlformats.org/officeDocument/2006/relationships/notesMaster" Target="/ppt/notesMasters/notesMaster1.xml" Id="R27a48e007eae435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21d3ffb95bf4ca3" /><Relationship Type="http://schemas.openxmlformats.org/officeDocument/2006/relationships/notesMaster" Target="/ppt/notesMasters/notesMaster1.xml" Id="R105681454cd145a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b3732fabfd245f3" /><Relationship Type="http://schemas.openxmlformats.org/officeDocument/2006/relationships/notesMaster" Target="/ppt/notesMasters/notesMaster1.xml" Id="R1486fcaff1374a53"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59020b2450a34ad3" /><Relationship Type="http://schemas.openxmlformats.org/officeDocument/2006/relationships/notesMaster" Target="/ppt/notesMasters/notesMaster1.xml" Id="R8b941ef7f9154c03"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f5cec3efef540bf" /><Relationship Type="http://schemas.openxmlformats.org/officeDocument/2006/relationships/notesMaster" Target="/ppt/notesMasters/notesMaster1.xml" Id="R8699efbe243240b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554099e11de349d3" /><Relationship Type="http://schemas.openxmlformats.org/officeDocument/2006/relationships/notesMaster" Target="/ppt/notesMasters/notesMaster1.xml" Id="R32a3e92f3a9c4537"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977e9d6c84be40be" /><Relationship Type="http://schemas.openxmlformats.org/officeDocument/2006/relationships/notesMaster" Target="/ppt/notesMasters/notesMaster1.xml" Id="Rc1620aa2185c4e53"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497133883feb4622" /><Relationship Type="http://schemas.openxmlformats.org/officeDocument/2006/relationships/notesMaster" Target="/ppt/notesMasters/notesMaster1.xml" Id="R9ea6e3286c404dde"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85364f2b40034972" /><Relationship Type="http://schemas.openxmlformats.org/officeDocument/2006/relationships/notesMaster" Target="/ppt/notesMasters/notesMaster1.xml" Id="R26af3ffd26154acb"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4406af4d0a4445e8" /><Relationship Type="http://schemas.openxmlformats.org/officeDocument/2006/relationships/notesMaster" Target="/ppt/notesMasters/notesMaster1.xml" Id="Rd9597e3025074063"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963bebba5a5f4b34" /><Relationship Type="http://schemas.openxmlformats.org/officeDocument/2006/relationships/notesMaster" Target="/ppt/notesMasters/notesMaster1.xml" Id="Rf10d061d963e430d"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613766c245a545d5" /><Relationship Type="http://schemas.openxmlformats.org/officeDocument/2006/relationships/notesMaster" Target="/ppt/notesMasters/notesMaster1.xml" Id="Rfa8d4568390f4033"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1f47e0cd9c30407f" /><Relationship Type="http://schemas.openxmlformats.org/officeDocument/2006/relationships/notesMaster" Target="/ppt/notesMasters/notesMaster1.xml" Id="Rf3e43a8143674149"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1500e34927ad41f3" /><Relationship Type="http://schemas.openxmlformats.org/officeDocument/2006/relationships/notesMaster" Target="/ppt/notesMasters/notesMaster1.xml" Id="R4fd61d1bf67e4fc4"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e780b116121d4e05" /><Relationship Type="http://schemas.openxmlformats.org/officeDocument/2006/relationships/notesMaster" Target="/ppt/notesMasters/notesMaster1.xml" Id="R2f7d79594fd24fb8"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a1025fcb4a14487c" /><Relationship Type="http://schemas.openxmlformats.org/officeDocument/2006/relationships/notesMaster" Target="/ppt/notesMasters/notesMaster1.xml" Id="R2e7be7fb15034c3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7f2e65d36674a43" /><Relationship Type="http://schemas.openxmlformats.org/officeDocument/2006/relationships/image" Target="/ppt/media/image.png" Id="R049d5fe7862844b1" /><Relationship Type="http://schemas.openxmlformats.org/officeDocument/2006/relationships/image" Target="/ppt/media/image2.png" Id="R7d42d6132d2e4545" /><Relationship Type="http://schemas.openxmlformats.org/officeDocument/2006/relationships/image" Target="/ppt/media/image.jpeg" Id="R133b391bf693482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aef22b3527a450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049d5fe7862844b1"/>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d42d6132d2e454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33b391bf6934827"/>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4c2fd8838734804" /><Relationship Type="http://schemas.openxmlformats.org/officeDocument/2006/relationships/slideLayout" Target="/ppt/slideLayouts/slideLayout1.xml" Id="R5777dd95a6d34541" /><Relationship Type="http://schemas.openxmlformats.org/officeDocument/2006/relationships/slideLayout" Target="/ppt/slideLayouts/slideLayout2.xml" Id="Rf9b82cf4bf0e4fe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777dd95a6d34541"/>
    <p:sldLayoutId xmlns:r="http://schemas.openxmlformats.org/officeDocument/2006/relationships" id="2147483650" r:id="Rf9b82cf4bf0e4fe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b9bc160b37c541c0" /><Relationship Type="http://schemas.openxmlformats.org/officeDocument/2006/relationships/notesSlide" Target="/ppt/notesSlides/notesSlide1.xml" Id="R2855820344094b0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ac8fb4b759594bc9" /><Relationship Type="http://schemas.openxmlformats.org/officeDocument/2006/relationships/notesSlide" Target="/ppt/notesSlides/notesSlide2.xml" Id="R6e7f08c950ca488b"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cec76e1be2f43a3" /><Relationship Type="http://schemas.openxmlformats.org/officeDocument/2006/relationships/notesSlide" Target="/ppt/notesSlides/notesSlide3.xml" Id="R7bfa6efccd454b3b"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a1ccf856dcc4d0a" /><Relationship Type="http://schemas.openxmlformats.org/officeDocument/2006/relationships/notesSlide" Target="/ppt/notesSlides/notesSlide4.xml" Id="R5d344f16efac4dc8"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b1d4eeaf63f49e8" /><Relationship Type="http://schemas.openxmlformats.org/officeDocument/2006/relationships/notesSlide" Target="/ppt/notesSlides/notesSlide5.xml" Id="Rd6ba5ce930584915"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4367c87909842de" /><Relationship Type="http://schemas.openxmlformats.org/officeDocument/2006/relationships/notesSlide" Target="/ppt/notesSlides/notesSlide6.xml" Id="R61a55d48cdf34090"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95a284f09784e60" /><Relationship Type="http://schemas.openxmlformats.org/officeDocument/2006/relationships/notesSlide" Target="/ppt/notesSlides/notesSlide7.xml" Id="Rd5f842a8abd44b26"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c51a9ff97ba4fcd" /><Relationship Type="http://schemas.openxmlformats.org/officeDocument/2006/relationships/notesSlide" Target="/ppt/notesSlides/notesSlide8.xml" Id="R4070bbbd00554bf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37bd0fb9f5f54c1d" /><Relationship Type="http://schemas.openxmlformats.org/officeDocument/2006/relationships/notesSlide" Target="/ppt/notesSlides/notesSlide9.xml" Id="R16757c8da7b849d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0a293de35d94b22" /><Relationship Type="http://schemas.openxmlformats.org/officeDocument/2006/relationships/notesSlide" Target="/ppt/notesSlides/notesSlide10.xml" Id="Ra2499283b9f34fe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45793ff67ea49b7" /><Relationship Type="http://schemas.openxmlformats.org/officeDocument/2006/relationships/notesSlide" Target="/ppt/notesSlides/notesSlide11.xml" Id="R531b69e4e82a40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d7b267e28da44787" /><Relationship Type="http://schemas.openxmlformats.org/officeDocument/2006/relationships/notesSlide" Target="/ppt/notesSlides/notesSlide12.xml" Id="R7b09e2062cb7478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60b148252074c75" /><Relationship Type="http://schemas.openxmlformats.org/officeDocument/2006/relationships/notesSlide" Target="/ppt/notesSlides/notesSlide13.xml" Id="R31cbcedf426b405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c13c1a8f7c384267" /><Relationship Type="http://schemas.openxmlformats.org/officeDocument/2006/relationships/notesSlide" Target="/ppt/notesSlides/notesSlide14.xml" Id="Rf262a48c73b6481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fb968fca5da04486" /><Relationship Type="http://schemas.openxmlformats.org/officeDocument/2006/relationships/notesSlide" Target="/ppt/notesSlides/notesSlide15.xml" Id="R90c0d283a9a84ae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8aa6fec14554ca5" /><Relationship Type="http://schemas.openxmlformats.org/officeDocument/2006/relationships/notesSlide" Target="/ppt/notesSlides/notesSlide16.xml" Id="R0be7e6e975b84ce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d574a8a4c9d74bee" /><Relationship Type="http://schemas.openxmlformats.org/officeDocument/2006/relationships/notesSlide" Target="/ppt/notesSlides/notesSlide17.xml" Id="R474beec6c50a40f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66341a0b425d4521" /><Relationship Type="http://schemas.openxmlformats.org/officeDocument/2006/relationships/notesSlide" Target="/ppt/notesSlides/notesSlide18.xml" Id="R263344cbc8054b8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5ff163b666d0499b" /><Relationship Type="http://schemas.openxmlformats.org/officeDocument/2006/relationships/notesSlide" Target="/ppt/notesSlides/notesSlide19.xml" Id="Rf7477b88e7e64d6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b74243ec4fad4f49" /><Relationship Type="http://schemas.openxmlformats.org/officeDocument/2006/relationships/notesSlide" Target="/ppt/notesSlides/notesSlide20.xml" Id="R3a9727f8e0804c5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6878d3f5e5f5416a" /><Relationship Type="http://schemas.openxmlformats.org/officeDocument/2006/relationships/notesSlide" Target="/ppt/notesSlides/notesSlide21.xml" Id="Re92f87e2136f4ae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c73778ebf1d042c0" /><Relationship Type="http://schemas.openxmlformats.org/officeDocument/2006/relationships/notesSlide" Target="/ppt/notesSlides/notesSlide22.xml" Id="R85b4ef00b1b24b1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d306138c8d2741d8" /><Relationship Type="http://schemas.openxmlformats.org/officeDocument/2006/relationships/notesSlide" Target="/ppt/notesSlides/notesSlide23.xml" Id="R2cd5c79e98cc463b"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7830a47f70394bff" /><Relationship Type="http://schemas.openxmlformats.org/officeDocument/2006/relationships/notesSlide" Target="/ppt/notesSlides/notesSlide24.xml" Id="Rb01bcfd45afa4bc3"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5728b36a411743f3" /><Relationship Type="http://schemas.openxmlformats.org/officeDocument/2006/relationships/notesSlide" Target="/ppt/notesSlides/notesSlide25.xml" Id="Rd8cd40b05aa54a81"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3fffc8fe77f443fc" /><Relationship Type="http://schemas.openxmlformats.org/officeDocument/2006/relationships/notesSlide" Target="/ppt/notesSlides/notesSlide26.xml" Id="Rf638861c13a44411"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bf5f2f9748fb44dc" /><Relationship Type="http://schemas.openxmlformats.org/officeDocument/2006/relationships/notesSlide" Target="/ppt/notesSlides/notesSlide27.xml" Id="R0177d7707b3b40eb"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c9aeaf664c2f41cf" /><Relationship Type="http://schemas.openxmlformats.org/officeDocument/2006/relationships/notesSlide" Target="/ppt/notesSlides/notesSlide28.xml" Id="R1aef7f81f5a94ffe"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197d613d7e7f4007" /><Relationship Type="http://schemas.openxmlformats.org/officeDocument/2006/relationships/notesSlide" Target="/ppt/notesSlides/notesSlide29.xml" Id="R1c8c478ce7644841"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83a990bd4a384363" /><Relationship Type="http://schemas.openxmlformats.org/officeDocument/2006/relationships/notesSlide" Target="/ppt/notesSlides/notesSlide30.xml" Id="R929875afd7d34479"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082fb75bd5df492e" /><Relationship Type="http://schemas.openxmlformats.org/officeDocument/2006/relationships/notesSlide" Target="/ppt/notesSlides/notesSlide31.xml" Id="R5bbc88e6b6ae42f3"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7506a83a848d464e" /><Relationship Type="http://schemas.openxmlformats.org/officeDocument/2006/relationships/notesSlide" Target="/ppt/notesSlides/notesSlide32.xml" Id="Rc270806a74554ec4"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2284e99c9fe0439a" /><Relationship Type="http://schemas.openxmlformats.org/officeDocument/2006/relationships/notesSlide" Target="/ppt/notesSlides/notesSlide33.xml" Id="R28a1c46a04cf4589"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8853343b6c384194" /><Relationship Type="http://schemas.openxmlformats.org/officeDocument/2006/relationships/notesSlide" Target="/ppt/notesSlides/notesSlide34.xml" Id="Rc43e698373bf4360"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e75721ac581d4b9a" /><Relationship Type="http://schemas.openxmlformats.org/officeDocument/2006/relationships/notesSlide" Target="/ppt/notesSlides/notesSlide35.xml" Id="Rff0b72b584de4467"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利未記第27章</a:t>
            </a:r>
          </a:p>
          <a:p xmlns:a="http://schemas.openxmlformats.org/drawingml/2006/main">
            <a:pPr algn="ctr">
              <a:buNone/>
            </a:pPr>
            <a:r>
              <a:rPr sz="2000">
                <a:solidFill>
                  <a:srgbClr val="FFFFFF"/>
                </a:solidFill>
                <a:latin typeface="Georgia"/>
                <a:ea typeface="Georgia"/>
                <a:cs typeface="Georgia"/>
              </a:rPr>
              <a:t>Leviticus 27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27:1  |  Leviticus 27:1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耶和華對摩西說：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27:2  |  Leviticus 27:2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「你曉諭以色列人說：人還特許的願，被許的人要按你所估的價值歸給耶和華。</a:t>
            </a:r>
          </a:p>
          <a:p xmlns:a="http://schemas.openxmlformats.org/drawingml/2006/main">
            <a:pPr algn="ctr">
              <a:buNone/>
            </a:pPr>
            <a:r>
              <a:rPr sz="2400">
                <a:solidFill>
                  <a:srgbClr val="FFFFFF"/>
                </a:solidFill>
                <a:latin typeface="Georgia"/>
                <a:ea typeface="Georgia"/>
                <a:cs typeface="Georgia"/>
              </a:rPr>
              <a:t>Speak unto the children of Israel, and say unto them, When a man shall make a singular vow, the persons shall be for the LORD by thy estimation.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27:3  |  Leviticus 27:3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你估定的，從二十歲到六十歲的男人，要按聖所的平，估定價銀五十舍客勒。</a:t>
            </a:r>
          </a:p>
          <a:p xmlns:a="http://schemas.openxmlformats.org/drawingml/2006/main">
            <a:pPr algn="ctr">
              <a:buNone/>
            </a:pPr>
            <a:r>
              <a:rPr sz="2100">
                <a:solidFill>
                  <a:srgbClr val="FFFFFF"/>
                </a:solidFill>
                <a:latin typeface="Georgia"/>
                <a:ea typeface="Georgia"/>
                <a:cs typeface="Georgia"/>
              </a:rPr>
              <a:t>And thy estimation shall be of the male from twenty years old even unto sixty years old, even thy estimation shall be fifty shekels of silver, after the shekel of the sanctuary.</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27:4  |  Leviticus 27:4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若是女人，你要估定三十舍客勒。</a:t>
            </a:r>
          </a:p>
          <a:p xmlns:a="http://schemas.openxmlformats.org/drawingml/2006/main">
            <a:pPr algn="ctr">
              <a:buNone/>
            </a:pPr>
            <a:r>
              <a:rPr sz="2800">
                <a:solidFill>
                  <a:srgbClr val="FFFFFF"/>
                </a:solidFill>
                <a:latin typeface="Georgia"/>
                <a:ea typeface="Georgia"/>
                <a:cs typeface="Georgia"/>
              </a:rPr>
              <a:t>And if it be a female, then thy estimation shall be thirty shekels.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27:5  |  Leviticus 27:5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若是從五歲到二十歲，男子你要估定二十舍客勒，女子估定十舍客勒。</a:t>
            </a:r>
          </a:p>
          <a:p xmlns:a="http://schemas.openxmlformats.org/drawingml/2006/main">
            <a:pPr algn="ctr">
              <a:buNone/>
            </a:pPr>
            <a:r>
              <a:rPr sz="2100">
                <a:solidFill>
                  <a:srgbClr val="FFFFFF"/>
                </a:solidFill>
                <a:latin typeface="Georgia"/>
                <a:ea typeface="Georgia"/>
                <a:cs typeface="Georgia"/>
              </a:rPr>
              <a:t>And if it be from five years old even unto twenty years old, then thy estimation shall be of the male twenty shekels, and for the female ten shekels.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27:6  |  Leviticus 27:6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若是從一月到五歲，男子你要估定五舍客勒，女子估定三舍客勒。</a:t>
            </a:r>
          </a:p>
          <a:p xmlns:a="http://schemas.openxmlformats.org/drawingml/2006/main">
            <a:pPr algn="ctr">
              <a:buNone/>
            </a:pPr>
            <a:r>
              <a:rPr sz="2100">
                <a:solidFill>
                  <a:srgbClr val="FFFFFF"/>
                </a:solidFill>
                <a:latin typeface="Georgia"/>
                <a:ea typeface="Georgia"/>
                <a:cs typeface="Georgia"/>
              </a:rPr>
              <a:t>And if it be from a month old even unto five years old, then thy estimation shall be of the male five shekels of silver, and for the female thy estimation shall be three shekels of silver.</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27:7  |  Leviticus 27:7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若是從六十歲以上，男人你要估定十五舍客勒，女人估定十舍客勒。</a:t>
            </a:r>
          </a:p>
          <a:p xmlns:a="http://schemas.openxmlformats.org/drawingml/2006/main">
            <a:pPr algn="ctr">
              <a:buNone/>
            </a:pPr>
            <a:r>
              <a:rPr sz="2400">
                <a:solidFill>
                  <a:srgbClr val="FFFFFF"/>
                </a:solidFill>
                <a:latin typeface="Georgia"/>
                <a:ea typeface="Georgia"/>
                <a:cs typeface="Georgia"/>
              </a:rPr>
              <a:t>And if it be from sixty years old and above; if it be a male, then thy estimation shall be fifteen shekels, and for the female ten shekels.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27:8  |  Leviticus 27:8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他若貧窮，不能照你所估定的價，就要把他帶到祭司面前，祭司要按許願人的力量估定他的價。</a:t>
            </a:r>
          </a:p>
          <a:p xmlns:a="http://schemas.openxmlformats.org/drawingml/2006/main">
            <a:pPr algn="ctr">
              <a:buNone/>
            </a:pPr>
            <a:r>
              <a:rPr sz="2100">
                <a:solidFill>
                  <a:srgbClr val="FFFFFF"/>
                </a:solidFill>
                <a:latin typeface="Georgia"/>
                <a:ea typeface="Georgia"/>
                <a:cs typeface="Georgia"/>
              </a:rPr>
              <a:t>But if he be poorer than thy estimation, then he shall present himself before the priest, and the priest shall value him; according to his ability that vowed shall the priest value him.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27:9  |  Leviticus 27:9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「[所許的]若是牲畜，就是人獻給耶和華為供物的，凡這一類獻給耶和華的，都要成為聖。</a:t>
            </a:r>
          </a:p>
          <a:p xmlns:a="http://schemas.openxmlformats.org/drawingml/2006/main">
            <a:pPr algn="ctr">
              <a:buNone/>
            </a:pPr>
            <a:r>
              <a:rPr sz="2400">
                <a:solidFill>
                  <a:srgbClr val="FFFFFF"/>
                </a:solidFill>
                <a:latin typeface="Georgia"/>
                <a:ea typeface="Georgia"/>
                <a:cs typeface="Georgia"/>
              </a:rPr>
              <a:t>And if it be a beast, whereof men bring an offering unto the LORD, all that any man giveth of such unto the LORD shall be holy.</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27:10  |  Leviticus 27:10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人不可改換，也不可更換，或是好的換壞的，或是壞的換好的。若以牲畜更換牲畜，所許的與所換的都要成為聖。</a:t>
            </a:r>
          </a:p>
          <a:p xmlns:a="http://schemas.openxmlformats.org/drawingml/2006/main">
            <a:pPr algn="ctr">
              <a:buNone/>
            </a:pPr>
            <a:r>
              <a:rPr sz="2100">
                <a:solidFill>
                  <a:srgbClr val="FFFFFF"/>
                </a:solidFill>
                <a:latin typeface="Georgia"/>
                <a:ea typeface="Georgia"/>
                <a:cs typeface="Georgia"/>
              </a:rPr>
              <a:t>He shall not alter it, nor change it, a good for a bad, or a bad for a good: and if he shall at all change beast for beast, then it and the exchange thereof shall be holy.</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27:11  |  Leviticus 27:11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若牲畜不潔淨，是不可獻給耶和華為供物的，就要把牲畜安置在祭司面前。</a:t>
            </a:r>
          </a:p>
          <a:p xmlns:a="http://schemas.openxmlformats.org/drawingml/2006/main">
            <a:pPr algn="ctr">
              <a:buNone/>
            </a:pPr>
            <a:r>
              <a:rPr sz="2400">
                <a:solidFill>
                  <a:srgbClr val="FFFFFF"/>
                </a:solidFill>
                <a:latin typeface="Georgia"/>
                <a:ea typeface="Georgia"/>
                <a:cs typeface="Georgia"/>
              </a:rPr>
              <a:t>And if it be any unclean beast, of which they do not offer a sacrifice unto the LORD, then he shall present the beast before the priest: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27:12  |  Leviticus 27:12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祭司就要估定價值；牲畜是好是壞，祭司怎樣估定，就要以怎樣為是。</a:t>
            </a:r>
          </a:p>
          <a:p xmlns:a="http://schemas.openxmlformats.org/drawingml/2006/main">
            <a:pPr algn="ctr">
              <a:buNone/>
            </a:pPr>
            <a:r>
              <a:rPr sz="2400">
                <a:solidFill>
                  <a:srgbClr val="FFFFFF"/>
                </a:solidFill>
                <a:latin typeface="Georgia"/>
                <a:ea typeface="Georgia"/>
                <a:cs typeface="Georgia"/>
              </a:rPr>
              <a:t>And the priest shall value it, whether it be good or bad: as thou valuest it, who art the priest, so shall it be.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27:13  |  Leviticus 27:13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他若一定要贖回，就要在你所估定的價值以外加上五分之一。</a:t>
            </a:r>
          </a:p>
          <a:p xmlns:a="http://schemas.openxmlformats.org/drawingml/2006/main">
            <a:pPr algn="ctr">
              <a:buNone/>
            </a:pPr>
            <a:r>
              <a:rPr sz="2400">
                <a:solidFill>
                  <a:srgbClr val="FFFFFF"/>
                </a:solidFill>
                <a:latin typeface="Georgia"/>
                <a:ea typeface="Georgia"/>
                <a:cs typeface="Georgia"/>
              </a:rPr>
              <a:t>But if he will at all redeem it, then he shall add a fifth part thereof unto thy estimation.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27:14  |  Leviticus 27:14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「人將房屋分別為聖，歸給耶和華，祭司就要估定價值。房屋是好是壞，祭司怎樣估定，就要以怎樣為定。</a:t>
            </a:r>
          </a:p>
          <a:p xmlns:a="http://schemas.openxmlformats.org/drawingml/2006/main">
            <a:pPr algn="ctr">
              <a:buNone/>
            </a:pPr>
            <a:r>
              <a:rPr sz="2100">
                <a:solidFill>
                  <a:srgbClr val="FFFFFF"/>
                </a:solidFill>
                <a:latin typeface="Georgia"/>
                <a:ea typeface="Georgia"/>
                <a:cs typeface="Georgia"/>
              </a:rPr>
              <a:t>And when a man shall sanctify his house to be holy unto the LORD, then the priest shall estimate it, whether it be good or bad: as the priest shall estimate it, so shall it stand.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27:15  |  Leviticus 27:15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將房屋分別為聖的人，若要贖回房屋，就必在你所估定的價值以外加上五分之一，房屋仍舊歸他。</a:t>
            </a:r>
          </a:p>
          <a:p xmlns:a="http://schemas.openxmlformats.org/drawingml/2006/main">
            <a:pPr algn="ctr">
              <a:buNone/>
            </a:pPr>
            <a:r>
              <a:rPr sz="2400">
                <a:solidFill>
                  <a:srgbClr val="FFFFFF"/>
                </a:solidFill>
                <a:latin typeface="Georgia"/>
                <a:ea typeface="Georgia"/>
                <a:cs typeface="Georgia"/>
              </a:rPr>
              <a:t>And if he that sanctified it will redeem his house, then he shall add the fifth part of the money of thy estimation unto it, and it shall be his.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27:16  |  Leviticus 27:16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「人若將承受為業的幾分地分別為聖，歸給耶和華，你要按這地撒種多少估定價值，若撒大麥一賀梅珥，[要估]價五十舍客勒。</a:t>
            </a:r>
          </a:p>
          <a:p xmlns:a="http://schemas.openxmlformats.org/drawingml/2006/main">
            <a:pPr algn="ctr">
              <a:buNone/>
            </a:pPr>
            <a:r>
              <a:rPr sz="2100">
                <a:solidFill>
                  <a:srgbClr val="FFFFFF"/>
                </a:solidFill>
                <a:latin typeface="Georgia"/>
                <a:ea typeface="Georgia"/>
                <a:cs typeface="Georgia"/>
              </a:rPr>
              <a:t>And if a man shall sanctify unto the LORD some part of a field of his possession, then thy estimation shall be according to the seed thereof: an homer of barley seed shall be valued at fifty shekels of silver.</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27:17  |  Leviticus 27:17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他若從禧年將地分別為聖，就要以你所估定的價為定。</a:t>
            </a:r>
          </a:p>
          <a:p xmlns:a="http://schemas.openxmlformats.org/drawingml/2006/main">
            <a:pPr algn="ctr">
              <a:buNone/>
            </a:pPr>
            <a:r>
              <a:rPr sz="2400">
                <a:solidFill>
                  <a:srgbClr val="FFFFFF"/>
                </a:solidFill>
                <a:latin typeface="Georgia"/>
                <a:ea typeface="Georgia"/>
                <a:cs typeface="Georgia"/>
              </a:rPr>
              <a:t>If he sanctify his field from the year of jubile, according to thy estimation it shall stand.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27:18  |  Leviticus 27:18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倘若他在禧年以後將地分別為聖，祭司就要按着未到禧年所剩的年數推算價值，也要從你所估的減去價值。</a:t>
            </a:r>
          </a:p>
          <a:p xmlns:a="http://schemas.openxmlformats.org/drawingml/2006/main">
            <a:pPr algn="ctr">
              <a:buNone/>
            </a:pPr>
            <a:r>
              <a:rPr sz="2100">
                <a:solidFill>
                  <a:srgbClr val="FFFFFF"/>
                </a:solidFill>
                <a:latin typeface="Georgia"/>
                <a:ea typeface="Georgia"/>
                <a:cs typeface="Georgia"/>
              </a:rPr>
              <a:t>But if he sanctify his field after the jubile, then the priest shall reckon unto him the money according to the years that remain, even unto the year of the jubile, and it shall be abated from thy estimation.</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27:19  |  Leviticus 27:19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將地分別為聖的人若定要把地贖回，他便要在你所估的價值以外加上五分之一，地就准定歸他。</a:t>
            </a:r>
          </a:p>
          <a:p xmlns:a="http://schemas.openxmlformats.org/drawingml/2006/main">
            <a:pPr algn="ctr">
              <a:buNone/>
            </a:pPr>
            <a:r>
              <a:rPr sz="2100">
                <a:solidFill>
                  <a:srgbClr val="FFFFFF"/>
                </a:solidFill>
                <a:latin typeface="Georgia"/>
                <a:ea typeface="Georgia"/>
                <a:cs typeface="Georgia"/>
              </a:rPr>
              <a:t>And if he that sanctified the field will in any wise redeem it, then he shall add the fifth part of the money of thy estimation unto it, and it shall be assured to him.</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27:20  |  Leviticus 27:20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他若不贖回那地，或是將地賣給別人，就再不能贖了。</a:t>
            </a:r>
          </a:p>
          <a:p xmlns:a="http://schemas.openxmlformats.org/drawingml/2006/main">
            <a:pPr algn="ctr">
              <a:buNone/>
            </a:pPr>
            <a:r>
              <a:rPr sz="2400">
                <a:solidFill>
                  <a:srgbClr val="FFFFFF"/>
                </a:solidFill>
                <a:latin typeface="Georgia"/>
                <a:ea typeface="Georgia"/>
                <a:cs typeface="Georgia"/>
              </a:rPr>
              <a:t>And if he will not redeem the field, or if he have sold the field to another man, it shall not be redeemed any more.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27:21  |  Leviticus 27:21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但到了禧年，那地從[買主手下]出來的時候，就要歸耶和華為聖，和永獻的地一樣，要歸祭司為業。</a:t>
            </a:r>
          </a:p>
          <a:p xmlns:a="http://schemas.openxmlformats.org/drawingml/2006/main">
            <a:pPr algn="ctr">
              <a:buNone/>
            </a:pPr>
            <a:r>
              <a:rPr sz="2400">
                <a:solidFill>
                  <a:srgbClr val="FFFFFF"/>
                </a:solidFill>
                <a:latin typeface="Georgia"/>
                <a:ea typeface="Georgia"/>
                <a:cs typeface="Georgia"/>
              </a:rPr>
              <a:t>But the field, when it goeth out in the jubile, shall be holy unto the LORD, as a field devoted; the possession thereof shall be the priest’s.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27:22  |  Leviticus 27:22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他若將所買的一塊地，不是承受為業的，分別為聖歸給耶和華，</a:t>
            </a:r>
          </a:p>
          <a:p xmlns:a="http://schemas.openxmlformats.org/drawingml/2006/main">
            <a:pPr algn="ctr">
              <a:buNone/>
            </a:pPr>
            <a:r>
              <a:rPr sz="2400">
                <a:solidFill>
                  <a:srgbClr val="FFFFFF"/>
                </a:solidFill>
                <a:latin typeface="Georgia"/>
                <a:ea typeface="Georgia"/>
                <a:cs typeface="Georgia"/>
              </a:rPr>
              <a:t>And if a man sanctify unto the LORD a field which he hath bought, which is not of the fields of his possession;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27:23  |  Leviticus 27:23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祭司就要將你所估的價值給他推算到禧年。當日，他要以你所估的價銀為聖，歸給耶和華。</a:t>
            </a:r>
          </a:p>
          <a:p xmlns:a="http://schemas.openxmlformats.org/drawingml/2006/main">
            <a:pPr algn="ctr">
              <a:buNone/>
            </a:pPr>
            <a:r>
              <a:rPr sz="2100">
                <a:solidFill>
                  <a:srgbClr val="FFFFFF"/>
                </a:solidFill>
                <a:latin typeface="Georgia"/>
                <a:ea typeface="Georgia"/>
                <a:cs typeface="Georgia"/>
              </a:rPr>
              <a:t>Then the priest shall reckon unto him the worth of thy estimation, even unto the year of the jubile: and he shall give thine estimation in that day, as a holy thing unto the LORD.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27:24  |  Leviticus 27:24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到了禧年，那地要歸賣主，就是那承受為業的原主。</a:t>
            </a:r>
          </a:p>
          <a:p xmlns:a="http://schemas.openxmlformats.org/drawingml/2006/main">
            <a:pPr algn="ctr">
              <a:buNone/>
            </a:pPr>
            <a:r>
              <a:rPr sz="2400">
                <a:solidFill>
                  <a:srgbClr val="FFFFFF"/>
                </a:solidFill>
                <a:latin typeface="Georgia"/>
                <a:ea typeface="Georgia"/>
                <a:cs typeface="Georgia"/>
              </a:rPr>
              <a:t>In the year of the jubile the field shall return unto him of whom it was bought, even to him to whom the possession of the land did belong.</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27:25  |  Leviticus 27:25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凡你所估定的價銀都要按着聖所的平：二十季拉為一舍客勒。</a:t>
            </a:r>
          </a:p>
          <a:p xmlns:a="http://schemas.openxmlformats.org/drawingml/2006/main">
            <a:pPr algn="ctr">
              <a:buNone/>
            </a:pPr>
            <a:r>
              <a:rPr sz="2400">
                <a:solidFill>
                  <a:srgbClr val="FFFFFF"/>
                </a:solidFill>
                <a:latin typeface="Georgia"/>
                <a:ea typeface="Georgia"/>
                <a:cs typeface="Georgia"/>
              </a:rPr>
              <a:t>And all thy estimations shall be according to the shekel of the sanctuary: twenty gerahs shall be the shekel.</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27:26  |  Leviticus 27:26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「惟獨牲畜中頭生的，無論是牛是羊，既歸耶和華，誰也不可再分別為聖，因為這是耶和華的。</a:t>
            </a:r>
          </a:p>
          <a:p xmlns:a="http://schemas.openxmlformats.org/drawingml/2006/main">
            <a:pPr algn="ctr">
              <a:buNone/>
            </a:pPr>
            <a:r>
              <a:rPr sz="2400">
                <a:solidFill>
                  <a:srgbClr val="FFFFFF"/>
                </a:solidFill>
                <a:latin typeface="Georgia"/>
                <a:ea typeface="Georgia"/>
                <a:cs typeface="Georgia"/>
              </a:rPr>
              <a:t>Only the firstling of the beasts, which should be the LORD’s firstling, no man shall sanctify it; whether it be ox, or sheep: it is the LORD’s.</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27:27  |  Leviticus 27:27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若是不潔淨的牲畜生的，就要按你所估定的價值加上五分之一贖回；若不贖回，就要按你所估定的價值賣了。</a:t>
            </a:r>
          </a:p>
          <a:p xmlns:a="http://schemas.openxmlformats.org/drawingml/2006/main">
            <a:pPr algn="ctr">
              <a:buNone/>
            </a:pPr>
            <a:r>
              <a:rPr sz="2100">
                <a:solidFill>
                  <a:srgbClr val="FFFFFF"/>
                </a:solidFill>
                <a:latin typeface="Georgia"/>
                <a:ea typeface="Georgia"/>
                <a:cs typeface="Georgia"/>
              </a:rPr>
              <a:t>And if it be of an unclean beast, then he shall redeem it according to thine estimation, and shall add a fifth part of it thereto: or if it be not redeemed, then it shall be sold according to thy estimation.</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27:28  |  Leviticus 27:28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「但一切永獻的，就是人從他所有永獻給耶和華的，無論是人，是牲畜，是他承受為業的地，都不可賣，也不可贖。凡永獻的是歸給耶和華為至聖。</a:t>
            </a:r>
          </a:p>
          <a:p xmlns:a="http://schemas.openxmlformats.org/drawingml/2006/main">
            <a:pPr algn="ctr">
              <a:buNone/>
            </a:pPr>
            <a:r>
              <a:rPr sz="1800">
                <a:solidFill>
                  <a:srgbClr val="FFFFFF"/>
                </a:solidFill>
                <a:latin typeface="Georgia"/>
                <a:ea typeface="Georgia"/>
                <a:cs typeface="Georgia"/>
              </a:rPr>
              <a:t>Notwithstanding no devoted thing, that a man shall devote unto the LORD of all that he hath, both of man and beast, and of the field of his possession, shall be sold or redeemed: every devoted thing is most holy unto the LORD.</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27:29  |  Leviticus 27:29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凡從人中當滅的都不可贖，必被治死。」</a:t>
            </a:r>
          </a:p>
          <a:p xmlns:a="http://schemas.openxmlformats.org/drawingml/2006/main">
            <a:pPr algn="ctr">
              <a:buNone/>
            </a:pPr>
            <a:r>
              <a:rPr sz="2400">
                <a:solidFill>
                  <a:srgbClr val="FFFFFF"/>
                </a:solidFill>
                <a:latin typeface="Georgia"/>
                <a:ea typeface="Georgia"/>
                <a:cs typeface="Georgia"/>
              </a:rPr>
              <a:t>None devoted, which shall be devoted of men, shall be redeemed; but shall surely be put to death.</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27:30  |  Leviticus 27:30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「地上所有的，無論是地上的種子是樹上的果子，十分之一是耶和華的，是歸給耶和華為聖的。</a:t>
            </a:r>
          </a:p>
          <a:p xmlns:a="http://schemas.openxmlformats.org/drawingml/2006/main">
            <a:pPr algn="ctr">
              <a:buNone/>
            </a:pPr>
            <a:r>
              <a:rPr sz="2400">
                <a:solidFill>
                  <a:srgbClr val="FFFFFF"/>
                </a:solidFill>
                <a:latin typeface="Georgia"/>
                <a:ea typeface="Georgia"/>
                <a:cs typeface="Georgia"/>
              </a:rPr>
              <a:t>And all the tithe of the land, whether of the seed of the land, or of the fruit of the tree, is the LORD’s: it is holy unto the LORD.</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27:31  |  Leviticus 27:31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人若要贖這十分之一的甚麼物，就要加上五分之一。</a:t>
            </a:r>
          </a:p>
          <a:p xmlns:a="http://schemas.openxmlformats.org/drawingml/2006/main">
            <a:pPr algn="ctr">
              <a:buNone/>
            </a:pPr>
            <a:r>
              <a:rPr sz="2400">
                <a:solidFill>
                  <a:srgbClr val="FFFFFF"/>
                </a:solidFill>
                <a:latin typeface="Georgia"/>
                <a:ea typeface="Georgia"/>
                <a:cs typeface="Georgia"/>
              </a:rPr>
              <a:t>And if a man will at all redeem ought of his tithes, he shall add thereto the fifth part thereof.</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27:32  |  Leviticus 27:32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凡牛群羊群中，一切從杖下經過的，每第十隻要歸給耶和華為聖。</a:t>
            </a:r>
          </a:p>
          <a:p xmlns:a="http://schemas.openxmlformats.org/drawingml/2006/main">
            <a:pPr algn="ctr">
              <a:buNone/>
            </a:pPr>
            <a:r>
              <a:rPr sz="2400">
                <a:solidFill>
                  <a:srgbClr val="FFFFFF"/>
                </a:solidFill>
                <a:latin typeface="Georgia"/>
                <a:ea typeface="Georgia"/>
                <a:cs typeface="Georgia"/>
              </a:rPr>
              <a:t>And concerning the tithe of the herd, or of the flock, even of whatsoever passeth under the rod, the tenth shall be holy unto the LORD.</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27:33  |  Leviticus 27:33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不可問是好是壞，也不可更換；若定要更換，所更換的與本來的牲畜都要成為聖，不可贖回。」</a:t>
            </a:r>
          </a:p>
          <a:p xmlns:a="http://schemas.openxmlformats.org/drawingml/2006/main">
            <a:pPr algn="ctr">
              <a:buNone/>
            </a:pPr>
            <a:r>
              <a:rPr sz="2100">
                <a:solidFill>
                  <a:srgbClr val="FFFFFF"/>
                </a:solidFill>
                <a:latin typeface="Georgia"/>
                <a:ea typeface="Georgia"/>
                <a:cs typeface="Georgia"/>
              </a:rPr>
              <a:t>He shall not search whether it be good or bad, neither shall he change it: and if he change it at all, then both it and the change thereof shall be holy; it shall not be redeemed.</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27:34  |  Leviticus 27:34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這就是耶和華在西奈山為以色列人所吩咐摩西的命令。</a:t>
            </a:r>
          </a:p>
          <a:p xmlns:a="http://schemas.openxmlformats.org/drawingml/2006/main">
            <a:pPr algn="ctr">
              <a:buNone/>
            </a:pPr>
            <a:r>
              <a:rPr sz="2400">
                <a:solidFill>
                  <a:srgbClr val="FFFFFF"/>
                </a:solidFill>
                <a:latin typeface="Georgia"/>
                <a:ea typeface="Georgia"/>
                <a:cs typeface="Georgia"/>
              </a:rPr>
              <a:t>These are the commandments, which the LORD commanded Moses for the children of Israel in mount Sinai.</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2026-08-30T03:51:34.4690000Z</dcterms:created>
  <dcterms:modified xsi:type="dcterms:W3CDTF">2026-08-30T03:51:34.4690000Z</dcterms:modified>
</coreProperties>
</file>