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96d7fbc20e448a" /><Relationship Type="http://schemas.openxmlformats.org/officeDocument/2006/relationships/extended-properties" Target="/docProps/app.xml" Id="Ra07d780f7957429b" /><Relationship Type="http://schemas.openxmlformats.org/officeDocument/2006/relationships/officeDocument" Target="/ppt/presentation.xml" Id="Ra8d6ae84ae164a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86ffab00994c61"/>
  </p:sldMasterIdLst>
  <p:notesMasterIdLst>
    <p:notesMasterId xmlns:r="http://schemas.openxmlformats.org/officeDocument/2006/relationships" r:id="R18352dcf42234025"/>
  </p:notesMasterIdLst>
  <p:sldIdLst>
    <p:sldId xmlns:r="http://schemas.openxmlformats.org/officeDocument/2006/relationships" id="256" r:id="Rd62a504392b94f02"/>
    <p:sldId xmlns:r="http://schemas.openxmlformats.org/officeDocument/2006/relationships" id="257" r:id="R7ab9318252ba4818"/>
    <p:sldId xmlns:r="http://schemas.openxmlformats.org/officeDocument/2006/relationships" id="258" r:id="R533974d092dc4308"/>
    <p:sldId xmlns:r="http://schemas.openxmlformats.org/officeDocument/2006/relationships" id="259" r:id="R1b8422e6d2a7406a"/>
    <p:sldId xmlns:r="http://schemas.openxmlformats.org/officeDocument/2006/relationships" id="260" r:id="R618604e15031428c"/>
    <p:sldId xmlns:r="http://schemas.openxmlformats.org/officeDocument/2006/relationships" id="261" r:id="Re32065fb23bc4c62"/>
    <p:sldId xmlns:r="http://schemas.openxmlformats.org/officeDocument/2006/relationships" id="262" r:id="Re9b3bfab394d4988"/>
    <p:sldId xmlns:r="http://schemas.openxmlformats.org/officeDocument/2006/relationships" id="263" r:id="R6b07cf4ff8724ff2"/>
    <p:sldId xmlns:r="http://schemas.openxmlformats.org/officeDocument/2006/relationships" id="264" r:id="Rab4b4dab19a940da"/>
    <p:sldId xmlns:r="http://schemas.openxmlformats.org/officeDocument/2006/relationships" id="265" r:id="R503331c82dd74c2c"/>
    <p:sldId xmlns:r="http://schemas.openxmlformats.org/officeDocument/2006/relationships" id="266" r:id="Reeaf09b2cacf4336"/>
    <p:sldId xmlns:r="http://schemas.openxmlformats.org/officeDocument/2006/relationships" id="267" r:id="R7a789f8b9edd4f51"/>
    <p:sldId xmlns:r="http://schemas.openxmlformats.org/officeDocument/2006/relationships" id="268" r:id="R35ddbeda21aa4729"/>
    <p:sldId xmlns:r="http://schemas.openxmlformats.org/officeDocument/2006/relationships" id="269" r:id="R2895bc1cb9f240d3"/>
    <p:sldId xmlns:r="http://schemas.openxmlformats.org/officeDocument/2006/relationships" id="270" r:id="R1573d53e1f39401f"/>
    <p:sldId xmlns:r="http://schemas.openxmlformats.org/officeDocument/2006/relationships" id="271" r:id="R0d47a79631794184"/>
    <p:sldId xmlns:r="http://schemas.openxmlformats.org/officeDocument/2006/relationships" id="272" r:id="R2dd89b7600484cdb"/>
    <p:sldId xmlns:r="http://schemas.openxmlformats.org/officeDocument/2006/relationships" id="273" r:id="R351ebb7d710e47b1"/>
    <p:sldId xmlns:r="http://schemas.openxmlformats.org/officeDocument/2006/relationships" id="274" r:id="R2e5527b3768d494a"/>
    <p:sldId xmlns:r="http://schemas.openxmlformats.org/officeDocument/2006/relationships" id="275" r:id="Raec44df8e57349ee"/>
    <p:sldId xmlns:r="http://schemas.openxmlformats.org/officeDocument/2006/relationships" id="276" r:id="R422950d249fa417f"/>
    <p:sldId xmlns:r="http://schemas.openxmlformats.org/officeDocument/2006/relationships" id="277" r:id="R3ae9c7d7df6849f9"/>
    <p:sldId xmlns:r="http://schemas.openxmlformats.org/officeDocument/2006/relationships" id="278" r:id="R3a223e987a7b4cc5"/>
    <p:sldId xmlns:r="http://schemas.openxmlformats.org/officeDocument/2006/relationships" id="279" r:id="R692000115c414896"/>
    <p:sldId xmlns:r="http://schemas.openxmlformats.org/officeDocument/2006/relationships" id="280" r:id="R5b54947a223b46f9"/>
    <p:sldId xmlns:r="http://schemas.openxmlformats.org/officeDocument/2006/relationships" id="281" r:id="R83b79d8bdfa14979"/>
    <p:sldId xmlns:r="http://schemas.openxmlformats.org/officeDocument/2006/relationships" id="282" r:id="R37c78150d1144ef4"/>
    <p:sldId xmlns:r="http://schemas.openxmlformats.org/officeDocument/2006/relationships" id="283" r:id="R1fd6bd99ac044c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72d740d1b74480" /><Relationship Type="http://schemas.openxmlformats.org/officeDocument/2006/relationships/slideMaster" Target="/ppt/slideMasters/slideMaster1.xml" Id="Rd986ffab00994c61" /><Relationship Type="http://schemas.openxmlformats.org/officeDocument/2006/relationships/notesMaster" Target="/ppt/notesMasters/notesMaster1.xml" Id="R18352dcf42234025" /><Relationship Type="http://schemas.openxmlformats.org/officeDocument/2006/relationships/presProps" Target="/ppt/presProps.xml" Id="R514f59d2e7934dfc" /><Relationship Type="http://schemas.openxmlformats.org/officeDocument/2006/relationships/tableStyles" Target="/ppt/tableStyles.xml" Id="R26f575a052c0432d" /><Relationship Type="http://schemas.openxmlformats.org/officeDocument/2006/relationships/slide" Target="/ppt/slides/slide1.xml" Id="Rd62a504392b94f02" /><Relationship Type="http://schemas.openxmlformats.org/officeDocument/2006/relationships/slide" Target="/ppt/slides/slide2.xml" Id="R7ab9318252ba4818" /><Relationship Type="http://schemas.openxmlformats.org/officeDocument/2006/relationships/slide" Target="/ppt/slides/slide3.xml" Id="R533974d092dc4308" /><Relationship Type="http://schemas.openxmlformats.org/officeDocument/2006/relationships/slide" Target="/ppt/slides/slide4.xml" Id="R1b8422e6d2a7406a" /><Relationship Type="http://schemas.openxmlformats.org/officeDocument/2006/relationships/slide" Target="/ppt/slides/slide5.xml" Id="R618604e15031428c" /><Relationship Type="http://schemas.openxmlformats.org/officeDocument/2006/relationships/slide" Target="/ppt/slides/slide6.xml" Id="Re32065fb23bc4c62" /><Relationship Type="http://schemas.openxmlformats.org/officeDocument/2006/relationships/slide" Target="/ppt/slides/slide7.xml" Id="Re9b3bfab394d4988" /><Relationship Type="http://schemas.openxmlformats.org/officeDocument/2006/relationships/slide" Target="/ppt/slides/slide8.xml" Id="R6b07cf4ff8724ff2" /><Relationship Type="http://schemas.openxmlformats.org/officeDocument/2006/relationships/slide" Target="/ppt/slides/slide9.xml" Id="Rab4b4dab19a940da" /><Relationship Type="http://schemas.openxmlformats.org/officeDocument/2006/relationships/slide" Target="/ppt/slides/slide10.xml" Id="R503331c82dd74c2c" /><Relationship Type="http://schemas.openxmlformats.org/officeDocument/2006/relationships/slide" Target="/ppt/slides/slide11.xml" Id="Reeaf09b2cacf4336" /><Relationship Type="http://schemas.openxmlformats.org/officeDocument/2006/relationships/slide" Target="/ppt/slides/slide12.xml" Id="R7a789f8b9edd4f51" /><Relationship Type="http://schemas.openxmlformats.org/officeDocument/2006/relationships/slide" Target="/ppt/slides/slide13.xml" Id="R35ddbeda21aa4729" /><Relationship Type="http://schemas.openxmlformats.org/officeDocument/2006/relationships/slide" Target="/ppt/slides/slide14.xml" Id="R2895bc1cb9f240d3" /><Relationship Type="http://schemas.openxmlformats.org/officeDocument/2006/relationships/slide" Target="/ppt/slides/slide15.xml" Id="R1573d53e1f39401f" /><Relationship Type="http://schemas.openxmlformats.org/officeDocument/2006/relationships/slide" Target="/ppt/slides/slide16.xml" Id="R0d47a79631794184" /><Relationship Type="http://schemas.openxmlformats.org/officeDocument/2006/relationships/slide" Target="/ppt/slides/slide17.xml" Id="R2dd89b7600484cdb" /><Relationship Type="http://schemas.openxmlformats.org/officeDocument/2006/relationships/slide" Target="/ppt/slides/slide18.xml" Id="R351ebb7d710e47b1" /><Relationship Type="http://schemas.openxmlformats.org/officeDocument/2006/relationships/slide" Target="/ppt/slides/slide19.xml" Id="R2e5527b3768d494a" /><Relationship Type="http://schemas.openxmlformats.org/officeDocument/2006/relationships/slide" Target="/ppt/slides/slide20.xml" Id="Raec44df8e57349ee" /><Relationship Type="http://schemas.openxmlformats.org/officeDocument/2006/relationships/slide" Target="/ppt/slides/slide21.xml" Id="R422950d249fa417f" /><Relationship Type="http://schemas.openxmlformats.org/officeDocument/2006/relationships/slide" Target="/ppt/slides/slide22.xml" Id="R3ae9c7d7df6849f9" /><Relationship Type="http://schemas.openxmlformats.org/officeDocument/2006/relationships/slide" Target="/ppt/slides/slide23.xml" Id="R3a223e987a7b4cc5" /><Relationship Type="http://schemas.openxmlformats.org/officeDocument/2006/relationships/slide" Target="/ppt/slides/slide24.xml" Id="R692000115c414896" /><Relationship Type="http://schemas.openxmlformats.org/officeDocument/2006/relationships/slide" Target="/ppt/slides/slide25.xml" Id="R5b54947a223b46f9" /><Relationship Type="http://schemas.openxmlformats.org/officeDocument/2006/relationships/slide" Target="/ppt/slides/slide26.xml" Id="R83b79d8bdfa14979" /><Relationship Type="http://schemas.openxmlformats.org/officeDocument/2006/relationships/slide" Target="/ppt/slides/slide27.xml" Id="R37c78150d1144ef4" /><Relationship Type="http://schemas.openxmlformats.org/officeDocument/2006/relationships/slide" Target="/ppt/slides/slide28.xml" Id="R1fd6bd99ac044c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e8d39f8b9e4e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3c93963034454a" /><Relationship Type="http://schemas.openxmlformats.org/officeDocument/2006/relationships/notesMaster" Target="/ppt/notesMasters/notesMaster1.xml" Id="R592472ce3c0f4e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ded3a6ec4b4676" /><Relationship Type="http://schemas.openxmlformats.org/officeDocument/2006/relationships/notesMaster" Target="/ppt/notesMasters/notesMaster1.xml" Id="R71b2be5df6db42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e93d3b6eda49e0" /><Relationship Type="http://schemas.openxmlformats.org/officeDocument/2006/relationships/notesMaster" Target="/ppt/notesMasters/notesMaster1.xml" Id="R24ede54c4af44e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ac9fb603374008" /><Relationship Type="http://schemas.openxmlformats.org/officeDocument/2006/relationships/notesMaster" Target="/ppt/notesMasters/notesMaster1.xml" Id="Re4d2408eadf84f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a28a01bdf3448d" /><Relationship Type="http://schemas.openxmlformats.org/officeDocument/2006/relationships/notesMaster" Target="/ppt/notesMasters/notesMaster1.xml" Id="R80d686d082504a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31c7b23249476f" /><Relationship Type="http://schemas.openxmlformats.org/officeDocument/2006/relationships/notesMaster" Target="/ppt/notesMasters/notesMaster1.xml" Id="R4b343918cd394a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e84933f57b4c45" /><Relationship Type="http://schemas.openxmlformats.org/officeDocument/2006/relationships/notesMaster" Target="/ppt/notesMasters/notesMaster1.xml" Id="Rb02dafd5a40049a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c6c416adb1144f4" /><Relationship Type="http://schemas.openxmlformats.org/officeDocument/2006/relationships/notesMaster" Target="/ppt/notesMasters/notesMaster1.xml" Id="R45236a25d4884d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f2a14e8c354f2c" /><Relationship Type="http://schemas.openxmlformats.org/officeDocument/2006/relationships/notesMaster" Target="/ppt/notesMasters/notesMaster1.xml" Id="Raf702d5042a046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e07ff3eb014de9" /><Relationship Type="http://schemas.openxmlformats.org/officeDocument/2006/relationships/notesMaster" Target="/ppt/notesMasters/notesMaster1.xml" Id="Rb6d6d0f07252409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5ebd0bfe254784" /><Relationship Type="http://schemas.openxmlformats.org/officeDocument/2006/relationships/notesMaster" Target="/ppt/notesMasters/notesMaster1.xml" Id="R201f129327e540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2e0713e161e460b" /><Relationship Type="http://schemas.openxmlformats.org/officeDocument/2006/relationships/notesMaster" Target="/ppt/notesMasters/notesMaster1.xml" Id="Re3a5f73dcd10439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34c39babdae463c" /><Relationship Type="http://schemas.openxmlformats.org/officeDocument/2006/relationships/notesMaster" Target="/ppt/notesMasters/notesMaster1.xml" Id="R768cc7a412754db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06abd7e75964d13" /><Relationship Type="http://schemas.openxmlformats.org/officeDocument/2006/relationships/notesMaster" Target="/ppt/notesMasters/notesMaster1.xml" Id="R14f7961d9b874e6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f442cade0984078" /><Relationship Type="http://schemas.openxmlformats.org/officeDocument/2006/relationships/notesMaster" Target="/ppt/notesMasters/notesMaster1.xml" Id="R5c12b762655941e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c66c380eef94faa" /><Relationship Type="http://schemas.openxmlformats.org/officeDocument/2006/relationships/notesMaster" Target="/ppt/notesMasters/notesMaster1.xml" Id="Re60bfcba898542a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ffad82dabe84486" /><Relationship Type="http://schemas.openxmlformats.org/officeDocument/2006/relationships/notesMaster" Target="/ppt/notesMasters/notesMaster1.xml" Id="R06d779205623473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1946d038cc04e74" /><Relationship Type="http://schemas.openxmlformats.org/officeDocument/2006/relationships/notesMaster" Target="/ppt/notesMasters/notesMaster1.xml" Id="R1ecd2e9b41c04e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242560f96eb40e6" /><Relationship Type="http://schemas.openxmlformats.org/officeDocument/2006/relationships/notesMaster" Target="/ppt/notesMasters/notesMaster1.xml" Id="Rd927f3528c694c3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5572f1d85f54a63" /><Relationship Type="http://schemas.openxmlformats.org/officeDocument/2006/relationships/notesMaster" Target="/ppt/notesMasters/notesMaster1.xml" Id="Re409bdf5b10d4e7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abd26855ebd401c" /><Relationship Type="http://schemas.openxmlformats.org/officeDocument/2006/relationships/notesMaster" Target="/ppt/notesMasters/notesMaster1.xml" Id="R5a4b8521689e425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65217420f7f436d" /><Relationship Type="http://schemas.openxmlformats.org/officeDocument/2006/relationships/notesMaster" Target="/ppt/notesMasters/notesMaster1.xml" Id="R1ada4a2e61f5424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76968ef1fa44fea" /><Relationship Type="http://schemas.openxmlformats.org/officeDocument/2006/relationships/notesMaster" Target="/ppt/notesMasters/notesMaster1.xml" Id="Rf64714da849a4eb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714d4e0b7354484" /><Relationship Type="http://schemas.openxmlformats.org/officeDocument/2006/relationships/notesMaster" Target="/ppt/notesMasters/notesMaster1.xml" Id="R384225f387d54ff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86cbcbbbf0d41c8" /><Relationship Type="http://schemas.openxmlformats.org/officeDocument/2006/relationships/notesMaster" Target="/ppt/notesMasters/notesMaster1.xml" Id="R3876c14fee484eb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3a8ee9ba6fa4a25" /><Relationship Type="http://schemas.openxmlformats.org/officeDocument/2006/relationships/notesMaster" Target="/ppt/notesMasters/notesMaster1.xml" Id="R54616a42526d423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9489d9b3e4d48a0" /><Relationship Type="http://schemas.openxmlformats.org/officeDocument/2006/relationships/notesMaster" Target="/ppt/notesMasters/notesMaster1.xml" Id="R48244f1a0f2341b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c104b0eb82046d1" /><Relationship Type="http://schemas.openxmlformats.org/officeDocument/2006/relationships/notesMaster" Target="/ppt/notesMasters/notesMaster1.xml" Id="Re6e75f8a94f448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d42a371bf3442d" /><Relationship Type="http://schemas.openxmlformats.org/officeDocument/2006/relationships/image" Target="/ppt/media/image.png" Id="R320d10c599ad4a43" /><Relationship Type="http://schemas.openxmlformats.org/officeDocument/2006/relationships/image" Target="/ppt/media/image2.png" Id="R364a7c4958fb42ed" /><Relationship Type="http://schemas.openxmlformats.org/officeDocument/2006/relationships/image" Target="/ppt/media/image.jpeg" Id="R81809ec9c1af46d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618d5f29fe4cd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20d10c599ad4a4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64a7c4958fb42e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809ec9c1af46d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03d7ae78944fbd" /><Relationship Type="http://schemas.openxmlformats.org/officeDocument/2006/relationships/slideLayout" Target="/ppt/slideLayouts/slideLayout1.xml" Id="Rab8b6c23044b4fe1" /><Relationship Type="http://schemas.openxmlformats.org/officeDocument/2006/relationships/slideLayout" Target="/ppt/slideLayouts/slideLayout2.xml" Id="R21fdb6259937451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8b6c23044b4fe1"/>
    <p:sldLayoutId xmlns:r="http://schemas.openxmlformats.org/officeDocument/2006/relationships" id="2147483650" r:id="R21fdb6259937451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7b65c1dfde4fb1" /><Relationship Type="http://schemas.openxmlformats.org/officeDocument/2006/relationships/notesSlide" Target="/ppt/notesSlides/notesSlide1.xml" Id="R228a415bffd24f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89ba38087e4c03" /><Relationship Type="http://schemas.openxmlformats.org/officeDocument/2006/relationships/notesSlide" Target="/ppt/notesSlides/notesSlide2.xml" Id="R6ec4034c148b44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baa72f5b6f4a00" /><Relationship Type="http://schemas.openxmlformats.org/officeDocument/2006/relationships/notesSlide" Target="/ppt/notesSlides/notesSlide3.xml" Id="R32e610ee98dc4a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a3ea16ef7344a9" /><Relationship Type="http://schemas.openxmlformats.org/officeDocument/2006/relationships/notesSlide" Target="/ppt/notesSlides/notesSlide4.xml" Id="R255e0310d0814d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4d1e62677a42d0" /><Relationship Type="http://schemas.openxmlformats.org/officeDocument/2006/relationships/notesSlide" Target="/ppt/notesSlides/notesSlide5.xml" Id="R9301715d2d6546f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468f4abc4f4394" /><Relationship Type="http://schemas.openxmlformats.org/officeDocument/2006/relationships/notesSlide" Target="/ppt/notesSlides/notesSlide6.xml" Id="R2ba0159dee6740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6156552d73478d" /><Relationship Type="http://schemas.openxmlformats.org/officeDocument/2006/relationships/notesSlide" Target="/ppt/notesSlides/notesSlide7.xml" Id="R374ae6a359a94d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af36101c9942b1" /><Relationship Type="http://schemas.openxmlformats.org/officeDocument/2006/relationships/notesSlide" Target="/ppt/notesSlides/notesSlide8.xml" Id="R99d2387025884c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3061f3420b4b39" /><Relationship Type="http://schemas.openxmlformats.org/officeDocument/2006/relationships/notesSlide" Target="/ppt/notesSlides/notesSlide9.xml" Id="Re48a893a41b749e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7566a4ffff4383" /><Relationship Type="http://schemas.openxmlformats.org/officeDocument/2006/relationships/notesSlide" Target="/ppt/notesSlides/notesSlide10.xml" Id="R0010de7d68234d6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788c33ea3b41bd" /><Relationship Type="http://schemas.openxmlformats.org/officeDocument/2006/relationships/notesSlide" Target="/ppt/notesSlides/notesSlide11.xml" Id="R8f2f41e931b44ce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fe80d1e068443c" /><Relationship Type="http://schemas.openxmlformats.org/officeDocument/2006/relationships/notesSlide" Target="/ppt/notesSlides/notesSlide12.xml" Id="R87dfb0bea80a46b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022f140fbd4d4a" /><Relationship Type="http://schemas.openxmlformats.org/officeDocument/2006/relationships/notesSlide" Target="/ppt/notesSlides/notesSlide13.xml" Id="Racbc71dcdf084a9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97224c55894964" /><Relationship Type="http://schemas.openxmlformats.org/officeDocument/2006/relationships/notesSlide" Target="/ppt/notesSlides/notesSlide14.xml" Id="Rabd11be6411a495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6abfbc1f1a450d" /><Relationship Type="http://schemas.openxmlformats.org/officeDocument/2006/relationships/notesSlide" Target="/ppt/notesSlides/notesSlide15.xml" Id="R40ee41c3e7794c1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5bcaa94a1043ba" /><Relationship Type="http://schemas.openxmlformats.org/officeDocument/2006/relationships/notesSlide" Target="/ppt/notesSlides/notesSlide16.xml" Id="Rf41685046b5b405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2e9e275e444eba" /><Relationship Type="http://schemas.openxmlformats.org/officeDocument/2006/relationships/notesSlide" Target="/ppt/notesSlides/notesSlide17.xml" Id="Ra4a45f7bad184eb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0fdb8ddc014574" /><Relationship Type="http://schemas.openxmlformats.org/officeDocument/2006/relationships/notesSlide" Target="/ppt/notesSlides/notesSlide18.xml" Id="R723580fc9e80450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ce5b83d8014693" /><Relationship Type="http://schemas.openxmlformats.org/officeDocument/2006/relationships/notesSlide" Target="/ppt/notesSlides/notesSlide19.xml" Id="Rfdc4c4f6c9a54f3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e4a907fe4844c9" /><Relationship Type="http://schemas.openxmlformats.org/officeDocument/2006/relationships/notesSlide" Target="/ppt/notesSlides/notesSlide20.xml" Id="R084337451966446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6dd93675e64190" /><Relationship Type="http://schemas.openxmlformats.org/officeDocument/2006/relationships/notesSlide" Target="/ppt/notesSlides/notesSlide21.xml" Id="R99f9f392d1a643e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48a8e60e2642e5" /><Relationship Type="http://schemas.openxmlformats.org/officeDocument/2006/relationships/notesSlide" Target="/ppt/notesSlides/notesSlide22.xml" Id="R5f316bb75c0944a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f2f6f8b5ee4e18" /><Relationship Type="http://schemas.openxmlformats.org/officeDocument/2006/relationships/notesSlide" Target="/ppt/notesSlides/notesSlide23.xml" Id="Redbf645773e9431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de13f337494bd7" /><Relationship Type="http://schemas.openxmlformats.org/officeDocument/2006/relationships/notesSlide" Target="/ppt/notesSlides/notesSlide24.xml" Id="Ra4af10fe5b7242c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857f29ba444f31" /><Relationship Type="http://schemas.openxmlformats.org/officeDocument/2006/relationships/notesSlide" Target="/ppt/notesSlides/notesSlide25.xml" Id="R65f20d39b92a4b5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fc3fa8cef44ccf" /><Relationship Type="http://schemas.openxmlformats.org/officeDocument/2006/relationships/notesSlide" Target="/ppt/notesSlides/notesSlide26.xml" Id="R7f0bbf86632d40c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c45380bc2c4836" /><Relationship Type="http://schemas.openxmlformats.org/officeDocument/2006/relationships/notesSlide" Target="/ppt/notesSlides/notesSlide27.xml" Id="R40ca0d00b3d3430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ea309caab14e1c" /><Relationship Type="http://schemas.openxmlformats.org/officeDocument/2006/relationships/notesSlide" Target="/ppt/notesSlides/notesSlide28.xml" Id="R8c3d6e57272a42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  |  Proverbs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我兒，你要遵守我的言語， 將我的命令存記在心。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keep my words, and lay up my commandments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  |  Proverbs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遵守我的命令就得存活； 保守我的法則， 好像保守眼中的瞳人，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my commandments, and live; and my law as the apple of thine eye.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7:3  |  Proverbs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繫在你指頭上， 刻在你心版上。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Bind them upon thy fingers, write them upon the table of thine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7:4  |  Proverbs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對智慧說：你是我的姊妹， 稱呼聰明為你的親人，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unto wisdom, Thou art my sister; and call understanding thy kinswoman: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7:5  |  Proverbs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她就保你遠離淫婦， 遠離說諂媚話的外女。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may keep thee from the strange woman, from the stranger which flattereth with her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7:6  |  Proverbs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我曾在我房屋的窗戶內， 從我窗欞之間往外觀看：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at the window of my house I looked through my casement,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7:7  |  Proverbs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見愚蒙人內，少年人中， 分明有一個無知的少年人，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beheld among the simple ones, I discerned among the youths, a young man void of understanding,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7:8  |  Proverbs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從街上經過，走近淫婦的巷口， 直往通她家的路去，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Passing through the street near her corner; and he went the way to her house,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7:9  |  Proverbs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在黃昏，或晚上， 或半夜，或黑暗之中。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twilight, in the evening, in the black and dark night: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7:10  |  Proverbs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看哪，有一個婦人來迎接他， 是妓女的打扮，有詭詐的心思。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there met him a woman with the attire of an harlot, and subtil of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7:11  |  Proverbs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這婦人喧嚷，不守約束， 在家裏停不住腳，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(She is loud and stubborn; her feet abide not in her house: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7:12  |  Proverbs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有時在街市上，有時在寬闊處， 或在各巷口蹲伏，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is she without, now in the streets, and lieth in wait at every corner.)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7:13  |  Proverbs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拉住那少年人，與他親嘴， 臉無羞恥對他說：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she caught him, and kissed him, and with an impudent face said unto him,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7:14  |  Proverbs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平安祭在我這裏， 今日才還了我所許的願。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peace offerings with me; this day have I payed my vows.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7:15  |  Proverbs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因此，我出來迎接你， 懇切求見你的面，恰巧遇見了你。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came I forth to meet thee, diligently to seek thy face, and I have found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7:16  |  Proverbs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我已經用繡花毯子 和埃及線織的花紋布鋪了我的床。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decked my bed with coverings of tapestry, with carved works, with fine linen of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7:17  |  Proverbs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我又用沒藥、沉香、桂皮 薰了我的榻。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perfumed my bed with myrrh, aloes, and cinnamon.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7:18  |  Proverbs 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你來，我們可以飽享愛情，直到早晨； 我們可以彼此親愛歡樂。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Come, let us take our fill of love until the morning: let us solace ourselves with loves.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7:19  |  Proverbs 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因為我丈夫不在家，出門行遠路；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goodman is not at home, he is gone a long journey: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7:20  |  Proverbs 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他手拿銀囊，必到月望才回家。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taken a bag of money with him, and will come home at the day appointed.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7:21  |  Proverbs 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淫婦用許多巧言誘他隨從， 用諂媚的嘴逼他同行。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her much fair speech she caused him to yield, with the flattering of her lips she forced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7:22  |  Proverbs 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少年人立刻跟隨她，好像牛往宰殺之地； 又像愚昧人帶鎖鍊去受刑罰，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goeth after her straightway, as an ox goeth to the slaughter, or as a fool to the correction of the stocks;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7:23  |  Proverbs 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直等箭穿他的肝； 如同雀鳥急入網羅，卻不知是自喪己命。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Till a dart strike through his liver; as a bird hasteth to the snare, and knoweth not that it is for his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7:24  |  Proverbs 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眾子啊，現在要聽從我， 留心聽我口中的話。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unto me now therefore, O ye children, and attend to the words of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7:25  |  Proverbs 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你的心不可偏向淫婦的道， 不要入她的迷途。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thine heart decline to her ways, go not astray in her paths.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7:26  |  Proverbs 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因為，被她傷害仆倒的不少； 被她殺戮的而且甚多。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she hath cast down many wounded: yea, many strong men have been slain by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7:27  |  Proverbs 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她的家是在陰間之路， 下到死亡之宮。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house is the way to hell, going down to the chambers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2026-08-30T07:18:10.5630000Z</dcterms:created>
  <dcterms:modified xsi:type="dcterms:W3CDTF">2026-08-30T07:18:10.5630000Z</dcterms:modified>
</coreProperties>
</file>