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cc721b022f4b17" /><Relationship Type="http://schemas.openxmlformats.org/officeDocument/2006/relationships/extended-properties" Target="/docProps/app.xml" Id="Rae8d116d6a79411a" /><Relationship Type="http://schemas.openxmlformats.org/officeDocument/2006/relationships/officeDocument" Target="/ppt/presentation.xml" Id="Rf62f59037a5e44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c387b603d4402f"/>
  </p:sldMasterIdLst>
  <p:notesMasterIdLst>
    <p:notesMasterId xmlns:r="http://schemas.openxmlformats.org/officeDocument/2006/relationships" r:id="Ra7f98f19287f4c24"/>
  </p:notesMasterIdLst>
  <p:sldIdLst>
    <p:sldId xmlns:r="http://schemas.openxmlformats.org/officeDocument/2006/relationships" id="256" r:id="R99d7cc54cd9d4d3b"/>
    <p:sldId xmlns:r="http://schemas.openxmlformats.org/officeDocument/2006/relationships" id="257" r:id="Ra9d0f5165e7344a2"/>
    <p:sldId xmlns:r="http://schemas.openxmlformats.org/officeDocument/2006/relationships" id="258" r:id="Re3fe6bf22e194d9d"/>
    <p:sldId xmlns:r="http://schemas.openxmlformats.org/officeDocument/2006/relationships" id="259" r:id="R22117ec0ce2a4fff"/>
    <p:sldId xmlns:r="http://schemas.openxmlformats.org/officeDocument/2006/relationships" id="260" r:id="Rd2b1f39bd24c4268"/>
    <p:sldId xmlns:r="http://schemas.openxmlformats.org/officeDocument/2006/relationships" id="261" r:id="R5fbfe564ab9b4c3c"/>
    <p:sldId xmlns:r="http://schemas.openxmlformats.org/officeDocument/2006/relationships" id="262" r:id="R09b4b07b591f429d"/>
    <p:sldId xmlns:r="http://schemas.openxmlformats.org/officeDocument/2006/relationships" id="263" r:id="R19679b7f7dff408a"/>
    <p:sldId xmlns:r="http://schemas.openxmlformats.org/officeDocument/2006/relationships" id="264" r:id="Rb6623b4a543f4901"/>
    <p:sldId xmlns:r="http://schemas.openxmlformats.org/officeDocument/2006/relationships" id="265" r:id="R7c1296ca312c4245"/>
    <p:sldId xmlns:r="http://schemas.openxmlformats.org/officeDocument/2006/relationships" id="266" r:id="Rc5630c24cb2645a8"/>
    <p:sldId xmlns:r="http://schemas.openxmlformats.org/officeDocument/2006/relationships" id="267" r:id="R57044f0d5aa54f3f"/>
    <p:sldId xmlns:r="http://schemas.openxmlformats.org/officeDocument/2006/relationships" id="268" r:id="R969b903878d14424"/>
    <p:sldId xmlns:r="http://schemas.openxmlformats.org/officeDocument/2006/relationships" id="269" r:id="R26bcc037ff5441d2"/>
    <p:sldId xmlns:r="http://schemas.openxmlformats.org/officeDocument/2006/relationships" id="270" r:id="R5f80e26df3524615"/>
    <p:sldId xmlns:r="http://schemas.openxmlformats.org/officeDocument/2006/relationships" id="271" r:id="R1a0806c1d2c14b95"/>
    <p:sldId xmlns:r="http://schemas.openxmlformats.org/officeDocument/2006/relationships" id="272" r:id="R3e34167aa8a24967"/>
    <p:sldId xmlns:r="http://schemas.openxmlformats.org/officeDocument/2006/relationships" id="273" r:id="R96c3b121c8e34c95"/>
    <p:sldId xmlns:r="http://schemas.openxmlformats.org/officeDocument/2006/relationships" id="274" r:id="R6acd7235c17349a6"/>
    <p:sldId xmlns:r="http://schemas.openxmlformats.org/officeDocument/2006/relationships" id="275" r:id="R3bbe03cfc50e4c4c"/>
    <p:sldId xmlns:r="http://schemas.openxmlformats.org/officeDocument/2006/relationships" id="276" r:id="R5c7535f9ed004048"/>
    <p:sldId xmlns:r="http://schemas.openxmlformats.org/officeDocument/2006/relationships" id="277" r:id="R67456e48752a49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cbb48a33974950" /><Relationship Type="http://schemas.openxmlformats.org/officeDocument/2006/relationships/slideMaster" Target="/ppt/slideMasters/slideMaster1.xml" Id="R59c387b603d4402f" /><Relationship Type="http://schemas.openxmlformats.org/officeDocument/2006/relationships/notesMaster" Target="/ppt/notesMasters/notesMaster1.xml" Id="Ra7f98f19287f4c24" /><Relationship Type="http://schemas.openxmlformats.org/officeDocument/2006/relationships/presProps" Target="/ppt/presProps.xml" Id="Rc1cd679e89ee4880" /><Relationship Type="http://schemas.openxmlformats.org/officeDocument/2006/relationships/tableStyles" Target="/ppt/tableStyles.xml" Id="R5c1bb5743b854d8e" /><Relationship Type="http://schemas.openxmlformats.org/officeDocument/2006/relationships/slide" Target="/ppt/slides/slide1.xml" Id="R99d7cc54cd9d4d3b" /><Relationship Type="http://schemas.openxmlformats.org/officeDocument/2006/relationships/slide" Target="/ppt/slides/slide2.xml" Id="Ra9d0f5165e7344a2" /><Relationship Type="http://schemas.openxmlformats.org/officeDocument/2006/relationships/slide" Target="/ppt/slides/slide3.xml" Id="Re3fe6bf22e194d9d" /><Relationship Type="http://schemas.openxmlformats.org/officeDocument/2006/relationships/slide" Target="/ppt/slides/slide4.xml" Id="R22117ec0ce2a4fff" /><Relationship Type="http://schemas.openxmlformats.org/officeDocument/2006/relationships/slide" Target="/ppt/slides/slide5.xml" Id="Rd2b1f39bd24c4268" /><Relationship Type="http://schemas.openxmlformats.org/officeDocument/2006/relationships/slide" Target="/ppt/slides/slide6.xml" Id="R5fbfe564ab9b4c3c" /><Relationship Type="http://schemas.openxmlformats.org/officeDocument/2006/relationships/slide" Target="/ppt/slides/slide7.xml" Id="R09b4b07b591f429d" /><Relationship Type="http://schemas.openxmlformats.org/officeDocument/2006/relationships/slide" Target="/ppt/slides/slide8.xml" Id="R19679b7f7dff408a" /><Relationship Type="http://schemas.openxmlformats.org/officeDocument/2006/relationships/slide" Target="/ppt/slides/slide9.xml" Id="Rb6623b4a543f4901" /><Relationship Type="http://schemas.openxmlformats.org/officeDocument/2006/relationships/slide" Target="/ppt/slides/slide10.xml" Id="R7c1296ca312c4245" /><Relationship Type="http://schemas.openxmlformats.org/officeDocument/2006/relationships/slide" Target="/ppt/slides/slide11.xml" Id="Rc5630c24cb2645a8" /><Relationship Type="http://schemas.openxmlformats.org/officeDocument/2006/relationships/slide" Target="/ppt/slides/slide12.xml" Id="R57044f0d5aa54f3f" /><Relationship Type="http://schemas.openxmlformats.org/officeDocument/2006/relationships/slide" Target="/ppt/slides/slide13.xml" Id="R969b903878d14424" /><Relationship Type="http://schemas.openxmlformats.org/officeDocument/2006/relationships/slide" Target="/ppt/slides/slide14.xml" Id="R26bcc037ff5441d2" /><Relationship Type="http://schemas.openxmlformats.org/officeDocument/2006/relationships/slide" Target="/ppt/slides/slide15.xml" Id="R5f80e26df3524615" /><Relationship Type="http://schemas.openxmlformats.org/officeDocument/2006/relationships/slide" Target="/ppt/slides/slide16.xml" Id="R1a0806c1d2c14b95" /><Relationship Type="http://schemas.openxmlformats.org/officeDocument/2006/relationships/slide" Target="/ppt/slides/slide17.xml" Id="R3e34167aa8a24967" /><Relationship Type="http://schemas.openxmlformats.org/officeDocument/2006/relationships/slide" Target="/ppt/slides/slide18.xml" Id="R96c3b121c8e34c95" /><Relationship Type="http://schemas.openxmlformats.org/officeDocument/2006/relationships/slide" Target="/ppt/slides/slide19.xml" Id="R6acd7235c17349a6" /><Relationship Type="http://schemas.openxmlformats.org/officeDocument/2006/relationships/slide" Target="/ppt/slides/slide20.xml" Id="R3bbe03cfc50e4c4c" /><Relationship Type="http://schemas.openxmlformats.org/officeDocument/2006/relationships/slide" Target="/ppt/slides/slide21.xml" Id="R5c7535f9ed004048" /><Relationship Type="http://schemas.openxmlformats.org/officeDocument/2006/relationships/slide" Target="/ppt/slides/slide22.xml" Id="R67456e48752a49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22e46a8ef648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2305ccb6794c07" /><Relationship Type="http://schemas.openxmlformats.org/officeDocument/2006/relationships/notesMaster" Target="/ppt/notesMasters/notesMaster1.xml" Id="R07986681817a41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fe4c30132a42b5" /><Relationship Type="http://schemas.openxmlformats.org/officeDocument/2006/relationships/notesMaster" Target="/ppt/notesMasters/notesMaster1.xml" Id="Re8a17b4021a448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c1c975235c453a" /><Relationship Type="http://schemas.openxmlformats.org/officeDocument/2006/relationships/notesMaster" Target="/ppt/notesMasters/notesMaster1.xml" Id="R53dac3c7fbd04f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28bd499dcf40b6" /><Relationship Type="http://schemas.openxmlformats.org/officeDocument/2006/relationships/notesMaster" Target="/ppt/notesMasters/notesMaster1.xml" Id="R5f9a7fa4958d4a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c0d8279c364b57" /><Relationship Type="http://schemas.openxmlformats.org/officeDocument/2006/relationships/notesMaster" Target="/ppt/notesMasters/notesMaster1.xml" Id="R22fa7532928a4d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e79e2389d94efc" /><Relationship Type="http://schemas.openxmlformats.org/officeDocument/2006/relationships/notesMaster" Target="/ppt/notesMasters/notesMaster1.xml" Id="R33e1d0251bb144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83e515481d40a2" /><Relationship Type="http://schemas.openxmlformats.org/officeDocument/2006/relationships/notesMaster" Target="/ppt/notesMasters/notesMaster1.xml" Id="R56d0067ae29947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a4259446adb45d1" /><Relationship Type="http://schemas.openxmlformats.org/officeDocument/2006/relationships/notesMaster" Target="/ppt/notesMasters/notesMaster1.xml" Id="Rfad34c2553d54a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0e12a7814c49af" /><Relationship Type="http://schemas.openxmlformats.org/officeDocument/2006/relationships/notesMaster" Target="/ppt/notesMasters/notesMaster1.xml" Id="R9d5de45da5a444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d9a2a1bad04d69" /><Relationship Type="http://schemas.openxmlformats.org/officeDocument/2006/relationships/notesMaster" Target="/ppt/notesMasters/notesMaster1.xml" Id="R4b1eeffef4f346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5514c6efeb451f" /><Relationship Type="http://schemas.openxmlformats.org/officeDocument/2006/relationships/notesMaster" Target="/ppt/notesMasters/notesMaster1.xml" Id="R1d472b75e87b4fe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f33b77a33d4d21" /><Relationship Type="http://schemas.openxmlformats.org/officeDocument/2006/relationships/notesMaster" Target="/ppt/notesMasters/notesMaster1.xml" Id="R140fffd510654ea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e835c639e84939" /><Relationship Type="http://schemas.openxmlformats.org/officeDocument/2006/relationships/notesMaster" Target="/ppt/notesMasters/notesMaster1.xml" Id="R39633725293d48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c57bf3945d747a4" /><Relationship Type="http://schemas.openxmlformats.org/officeDocument/2006/relationships/notesMaster" Target="/ppt/notesMasters/notesMaster1.xml" Id="R20d5af83c5b142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283dd6bbec742de" /><Relationship Type="http://schemas.openxmlformats.org/officeDocument/2006/relationships/notesMaster" Target="/ppt/notesMasters/notesMaster1.xml" Id="R137dd0cac89544d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e45f61fcfbd4f4a" /><Relationship Type="http://schemas.openxmlformats.org/officeDocument/2006/relationships/notesMaster" Target="/ppt/notesMasters/notesMaster1.xml" Id="R0175f8ca944c41d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04318a980a4adb" /><Relationship Type="http://schemas.openxmlformats.org/officeDocument/2006/relationships/notesMaster" Target="/ppt/notesMasters/notesMaster1.xml" Id="R9173c6a835fa4bc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c9695ebdd304253" /><Relationship Type="http://schemas.openxmlformats.org/officeDocument/2006/relationships/notesMaster" Target="/ppt/notesMasters/notesMaster1.xml" Id="R1e966a24e33c468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9ab1741561245bd" /><Relationship Type="http://schemas.openxmlformats.org/officeDocument/2006/relationships/notesMaster" Target="/ppt/notesMasters/notesMaster1.xml" Id="R7deb0bcdd0bb40c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0e51e73a814d9f" /><Relationship Type="http://schemas.openxmlformats.org/officeDocument/2006/relationships/notesMaster" Target="/ppt/notesMasters/notesMaster1.xml" Id="Re984f818fe9f40d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8381019f4fb4e0f" /><Relationship Type="http://schemas.openxmlformats.org/officeDocument/2006/relationships/notesMaster" Target="/ppt/notesMasters/notesMaster1.xml" Id="R09902757b008475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974c51ea6834652" /><Relationship Type="http://schemas.openxmlformats.org/officeDocument/2006/relationships/notesMaster" Target="/ppt/notesMasters/notesMaster1.xml" Id="R37285e5a3fe741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d4d22106d14722" /><Relationship Type="http://schemas.openxmlformats.org/officeDocument/2006/relationships/image" Target="/ppt/media/image.png" Id="Rc8c872aab34d4923" /><Relationship Type="http://schemas.openxmlformats.org/officeDocument/2006/relationships/image" Target="/ppt/media/image2.png" Id="R9b8ef583d5374198" /><Relationship Type="http://schemas.openxmlformats.org/officeDocument/2006/relationships/image" Target="/ppt/media/image.jpeg" Id="R990bb9f8fbc84d4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676df98bde4a4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8c872aab34d492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b8ef583d537419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bb9f8fbc84d4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52c31494794184" /><Relationship Type="http://schemas.openxmlformats.org/officeDocument/2006/relationships/slideLayout" Target="/ppt/slideLayouts/slideLayout1.xml" Id="R386fb03360974eb6" /><Relationship Type="http://schemas.openxmlformats.org/officeDocument/2006/relationships/slideLayout" Target="/ppt/slideLayouts/slideLayout2.xml" Id="Rc47c14c19fb944a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6fb03360974eb6"/>
    <p:sldLayoutId xmlns:r="http://schemas.openxmlformats.org/officeDocument/2006/relationships" id="2147483650" r:id="Rc47c14c19fb944a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a3c948b1e453e" /><Relationship Type="http://schemas.openxmlformats.org/officeDocument/2006/relationships/notesSlide" Target="/ppt/notesSlides/notesSlide1.xml" Id="Rbf71d22196c94f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588b5222964afe" /><Relationship Type="http://schemas.openxmlformats.org/officeDocument/2006/relationships/notesSlide" Target="/ppt/notesSlides/notesSlide2.xml" Id="R27562ee0537f42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f8845ad75e4e31" /><Relationship Type="http://schemas.openxmlformats.org/officeDocument/2006/relationships/notesSlide" Target="/ppt/notesSlides/notesSlide3.xml" Id="R886009c123e14f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4ef4d0e17b43da" /><Relationship Type="http://schemas.openxmlformats.org/officeDocument/2006/relationships/notesSlide" Target="/ppt/notesSlides/notesSlide4.xml" Id="R1e9331da3b684e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236cc431a94476" /><Relationship Type="http://schemas.openxmlformats.org/officeDocument/2006/relationships/notesSlide" Target="/ppt/notesSlides/notesSlide5.xml" Id="R6cb3d9ce365f4c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0f7431a4d14a8d" /><Relationship Type="http://schemas.openxmlformats.org/officeDocument/2006/relationships/notesSlide" Target="/ppt/notesSlides/notesSlide6.xml" Id="R7dbc04f363154f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8cd5cc8d94478" /><Relationship Type="http://schemas.openxmlformats.org/officeDocument/2006/relationships/notesSlide" Target="/ppt/notesSlides/notesSlide7.xml" Id="R978eed9af93d45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03e005a5074dcb" /><Relationship Type="http://schemas.openxmlformats.org/officeDocument/2006/relationships/notesSlide" Target="/ppt/notesSlides/notesSlide8.xml" Id="R2d1f3b6379fe4d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22407aff734ac5" /><Relationship Type="http://schemas.openxmlformats.org/officeDocument/2006/relationships/notesSlide" Target="/ppt/notesSlides/notesSlide9.xml" Id="Rfba5519a715545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e5e8774ea84302" /><Relationship Type="http://schemas.openxmlformats.org/officeDocument/2006/relationships/notesSlide" Target="/ppt/notesSlides/notesSlide10.xml" Id="R3211c95853054b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09e901f5274d56" /><Relationship Type="http://schemas.openxmlformats.org/officeDocument/2006/relationships/notesSlide" Target="/ppt/notesSlides/notesSlide11.xml" Id="R4165b2fee5e543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1ec82e1f9b4997" /><Relationship Type="http://schemas.openxmlformats.org/officeDocument/2006/relationships/notesSlide" Target="/ppt/notesSlides/notesSlide12.xml" Id="Rd841799091ec4e5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5acf0ff4504f44" /><Relationship Type="http://schemas.openxmlformats.org/officeDocument/2006/relationships/notesSlide" Target="/ppt/notesSlides/notesSlide13.xml" Id="R3bcf1a8a8fe041e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7417fe63534159" /><Relationship Type="http://schemas.openxmlformats.org/officeDocument/2006/relationships/notesSlide" Target="/ppt/notesSlides/notesSlide14.xml" Id="R9a13e27047274db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31ed879d074420" /><Relationship Type="http://schemas.openxmlformats.org/officeDocument/2006/relationships/notesSlide" Target="/ppt/notesSlides/notesSlide15.xml" Id="Ra5efb159004d4f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e8022706e6489f" /><Relationship Type="http://schemas.openxmlformats.org/officeDocument/2006/relationships/notesSlide" Target="/ppt/notesSlides/notesSlide16.xml" Id="R7fda465369b847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2530b125874b93" /><Relationship Type="http://schemas.openxmlformats.org/officeDocument/2006/relationships/notesSlide" Target="/ppt/notesSlides/notesSlide17.xml" Id="R7544b4c0165d454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2ff7c89ab44a05" /><Relationship Type="http://schemas.openxmlformats.org/officeDocument/2006/relationships/notesSlide" Target="/ppt/notesSlides/notesSlide18.xml" Id="Rc756675c7a434e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9e7e5af9a6452f" /><Relationship Type="http://schemas.openxmlformats.org/officeDocument/2006/relationships/notesSlide" Target="/ppt/notesSlides/notesSlide19.xml" Id="Rf49cb19715d747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de1de6b1234760" /><Relationship Type="http://schemas.openxmlformats.org/officeDocument/2006/relationships/notesSlide" Target="/ppt/notesSlides/notesSlide20.xml" Id="R38b7447788f2476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9adbd6101945f8" /><Relationship Type="http://schemas.openxmlformats.org/officeDocument/2006/relationships/notesSlide" Target="/ppt/notesSlides/notesSlide21.xml" Id="R383bf1d3c9e04d8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6bbd5f6bdc4645" /><Relationship Type="http://schemas.openxmlformats.org/officeDocument/2006/relationships/notesSlide" Target="/ppt/notesSlides/notesSlide22.xml" Id="Re86577fcc06142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  |  Isaiah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當那日，在猶大地人必唱這歌[說]： 我們有堅固的城。 耶和華要將救恩定為城牆，為外郭。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this song be sung in the land of Judah; We have a strong city; salvation will God appoint for walls and bulwarks.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26:2  |  Isaiah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敞開城門， 使守信的義民得以進入。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ye the gates, that the righteous nation which keepeth the truth may enter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26:3  |  Isaiah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堅心倚賴[你的]， 你必保守他十分平安， 因為他倚靠你。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wilt keep him in perfect peace, whose mind is stayed on thee: because he trusteth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26:4  |  Isaiah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你們當倚靠耶和華直到永遠， 因為耶和華是永久的磐石。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ye in the LORD for ever: for in the LORD JEHOVAH is everlasting strength: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26:5  |  Isaiah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他使住高處的與高城一併敗落， 將城拆毀，拆平，直到塵埃，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bringeth down them that dwell on high; the lofty city, he layeth it low; he layeth it low, even to the ground; he bringeth it even to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26:6  |  Isaiah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要被腳踐踏， 就是被困苦人的腳和窮乏人的腳踐踏。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foot shall tread it down, even the feet of the poor, and the steps of the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26:7  |  Isaiah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義人的道是正直的； 你為正直的[主]，必修平義人的路。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the just is uprightness: thou, most upright, dost weigh the path of the just.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26:8  |  Isaiah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耶和華啊，我們在你行審判的路上等候你； 我們心裏所羨慕的是你的名， 就是你那可記念的[名]。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in the way of thy judgments, O LORD, have we waited for thee; the desire of our soul is to thy name, and to the remembrance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26:9  |  Isaiah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夜間，我心中羨慕你； 我裏面的靈切切尋求你。 因為你在世上行審判的時候， 地上的居民就學習公義。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my soul have I desired thee in the night; yea, with my spirit within me will I seek thee early: for when thy judgments are in the earth, the inhabitants of the world will learn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26:10  |  Isaiah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以恩惠待惡人， 他仍不學習公義； 在正直的地上，他必行事不義， 也不注意耶和華的威嚴。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favour be shewed to the wicked, yet will he not learn righteousness: in the land of uprightness will he deal unjustly, and will not behold the majesty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26:11  |  Isaiah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耶和華啊，你的手高舉， 他們仍然不看； 卻要看你為百姓發的熱心，因而抱愧， 並且有火燒滅你的敵人。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when thy hand is lifted up, they will not see: but they shall see, and be ashamed for their envy at the people; yea, the fire of thine enemies shall devour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26:12  |  Isaiah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耶和華啊，你必派定我們得平安， 因為我們所做的事都是你給我們成就的。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thou wilt ordain peace for us: for thou also hast wrought all our works in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26:13  |  Isaiah 26:13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耶和華－我們的神啊， 在你以外曾有別的主管轄我們， 但我們專要倚靠你，提你的名。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our God, other lords beside thee have had dominion over us: but by thee only will we make mention of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26:14  |  Isaiah 26:14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他們死了，必不能再活； 他們去世，必不能再起； 因為你刑罰他們，毀滅他們， 他們的名號就全然消滅。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dead, they shall not live; they are deceased, they shall not rise: therefore hast thou visited and destroyed them, and made all their memory to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26:15  |  Isaiah 26:15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耶和華啊，你增添國民， 你增添國民； 你得了榮耀， 又擴張地的四境。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increased the nation, O LORD, thou hast increased the nation: thou art glorified: thou hadst removed it far unto all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26:16  |  Isaiah 26:16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耶和華啊，他們在急難中尋求你； 你的懲罰臨到他們身上， 他們就傾心吐膽禱告你。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in trouble have they visited thee, they poured out a prayer when thy chastening was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26:17  |  Isaiah 26:17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婦人懷孕，臨產疼痛， 在痛苦之中喊叫； 耶和華啊，我們在你面前也是如此。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 as a woman with child, that draweth near the time of her delivery, is in pain, and crieth out in her pangs; so have we been in thy sight,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26:18  |  Isaiah 26:18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我們也曾懷孕疼痛， 所產的竟像風一樣。 我們在地上未曾行甚麼拯救的事； 世上的居民也未曾敗落。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been with child, we have been in pain, we have as it were brought forth wind; we have not wrought any deliverance in the earth; neither have the inhabitants of the world fallen.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26:19  |  Isaiah 26:19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死人要復活， 屍首要興起。 睡在塵埃的啊，要醒起歌唱！ 因你的甘露[好像]菜蔬上的甘露， 地也要交出死人來。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dead men shall live, together with my dead body shall they arise. Awake and sing, ye that dwell in dust: for thy dew is as the dew of herbs, and the earth shall cast out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26:20  |  Isaiah 26:20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我的百姓啊，你們要來進入內室， 關上門，隱藏片時， 等到忿怒過去。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my people, enter thou into thy chambers, and shut thy doors about thee: hide thyself as it were for a little moment, until the indignation be overpast.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26:21  |  Isaiah 26:21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因為耶和華從他的居所出來， 要刑罰地上居民的罪孽。 地也必露出其中的血， 不再掩蓋被殺的人。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the LORD cometh out of his place to punish the inhabitants of the earth for their iniquity: the earth also shall disclose her blood, and shall no more cover her slain.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2026-08-30T03:59:08.6920000Z</dcterms:created>
  <dcterms:modified xsi:type="dcterms:W3CDTF">2026-08-30T03:59:08.6920000Z</dcterms:modified>
</coreProperties>
</file>